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Default Extension="jpg" ContentType="image/jpg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717070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pc="-26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717070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pc="-26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717070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pc="-26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717070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pc="-26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717070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pc="-26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EBEF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79527" y="9649850"/>
            <a:ext cx="462280" cy="458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717070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pc="-26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5" Type="http://schemas.openxmlformats.org/officeDocument/2006/relationships/image" Target="../media/image63.png"/><Relationship Id="rId16" Type="http://schemas.openxmlformats.org/officeDocument/2006/relationships/image" Target="../media/image64.png"/><Relationship Id="rId17" Type="http://schemas.openxmlformats.org/officeDocument/2006/relationships/image" Target="../media/image65.png"/><Relationship Id="rId18" Type="http://schemas.openxmlformats.org/officeDocument/2006/relationships/image" Target="../media/image66.png"/><Relationship Id="rId19" Type="http://schemas.openxmlformats.org/officeDocument/2006/relationships/image" Target="../media/image67.png"/><Relationship Id="rId20" Type="http://schemas.openxmlformats.org/officeDocument/2006/relationships/image" Target="../media/image68.png"/><Relationship Id="rId21" Type="http://schemas.openxmlformats.org/officeDocument/2006/relationships/image" Target="../media/image69.png"/><Relationship Id="rId22" Type="http://schemas.openxmlformats.org/officeDocument/2006/relationships/image" Target="../media/image70.png"/><Relationship Id="rId23" Type="http://schemas.openxmlformats.org/officeDocument/2006/relationships/image" Target="../media/image7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36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Relationship Id="rId4" Type="http://schemas.openxmlformats.org/officeDocument/2006/relationships/image" Target="../media/image8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Relationship Id="rId4" Type="http://schemas.openxmlformats.org/officeDocument/2006/relationships/image" Target="../media/image81.png"/><Relationship Id="rId5" Type="http://schemas.openxmlformats.org/officeDocument/2006/relationships/hyperlink" Target="http://dx.doi.org/10.9735/0975-3710.5.2.372-" TargetMode="Externa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2.jp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6" Type="http://schemas.openxmlformats.org/officeDocument/2006/relationships/image" Target="../media/image28.png"/><Relationship Id="rId17" Type="http://schemas.openxmlformats.org/officeDocument/2006/relationships/image" Target="../media/image29.png"/><Relationship Id="rId18" Type="http://schemas.openxmlformats.org/officeDocument/2006/relationships/image" Target="../media/image30.png"/><Relationship Id="rId19" Type="http://schemas.openxmlformats.org/officeDocument/2006/relationships/image" Target="../media/image31.png"/><Relationship Id="rId20" Type="http://schemas.openxmlformats.org/officeDocument/2006/relationships/image" Target="../media/image32.png"/><Relationship Id="rId21" Type="http://schemas.openxmlformats.org/officeDocument/2006/relationships/image" Target="../media/image3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3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3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Relationship Id="rId3" Type="http://schemas.openxmlformats.org/officeDocument/2006/relationships/image" Target="../media/image36.png"/><Relationship Id="rId4" Type="http://schemas.openxmlformats.org/officeDocument/2006/relationships/image" Target="../media/image11.png"/><Relationship Id="rId5" Type="http://schemas.openxmlformats.org/officeDocument/2006/relationships/image" Target="../media/image3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3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61308" y="3308603"/>
            <a:ext cx="1726692" cy="366979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308603"/>
            <a:ext cx="1726691" cy="366979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29582" y="1233805"/>
            <a:ext cx="9728454" cy="75437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93591" y="2084197"/>
            <a:ext cx="11428221" cy="75437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489966" y="9783318"/>
            <a:ext cx="17310100" cy="0"/>
          </a:xfrm>
          <a:custGeom>
            <a:avLst/>
            <a:gdLst/>
            <a:ahLst/>
            <a:cxnLst/>
            <a:rect l="l" t="t" r="r" b="b"/>
            <a:pathLst>
              <a:path w="17310100" h="0">
                <a:moveTo>
                  <a:pt x="0" y="0"/>
                </a:moveTo>
                <a:lnTo>
                  <a:pt x="17309592" y="0"/>
                </a:lnTo>
              </a:path>
            </a:pathLst>
          </a:custGeom>
          <a:ln w="47625">
            <a:solidFill>
              <a:srgbClr val="93BEE3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16088867" y="332231"/>
            <a:ext cx="1998345" cy="1995170"/>
            <a:chOff x="16088867" y="332231"/>
            <a:chExt cx="1998345" cy="1995170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88867" y="332231"/>
              <a:ext cx="1997963" cy="199491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8155" y="493776"/>
              <a:ext cx="1197863" cy="1673351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823714" y="369443"/>
            <a:ext cx="8888857" cy="565403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1726692" y="7961374"/>
            <a:ext cx="14770735" cy="2326005"/>
            <a:chOff x="1726692" y="7961374"/>
            <a:chExt cx="14770735" cy="2326005"/>
          </a:xfrm>
        </p:grpSpPr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26692" y="7961374"/>
              <a:ext cx="14770608" cy="232562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61330" y="8873337"/>
              <a:ext cx="7233920" cy="454152"/>
            </a:xfrm>
            <a:prstGeom prst="rect">
              <a:avLst/>
            </a:prstGeom>
          </p:spPr>
        </p:pic>
      </p:grp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4243704" y="3946905"/>
          <a:ext cx="9819640" cy="4552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3550"/>
                <a:gridCol w="2857500"/>
                <a:gridCol w="3902709"/>
              </a:tblGrid>
              <a:tr h="902970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130"/>
                        </a:spcBef>
                      </a:pPr>
                      <a:r>
                        <a:rPr dirty="0" sz="2400" b="1">
                          <a:latin typeface="Verdana"/>
                          <a:cs typeface="Verdana"/>
                        </a:rPr>
                        <a:t>PRN</a:t>
                      </a:r>
                      <a:r>
                        <a:rPr dirty="0" sz="2400" spc="-150" b="1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2400" b="1">
                          <a:latin typeface="Verdana"/>
                          <a:cs typeface="Verdana"/>
                        </a:rPr>
                        <a:t>No.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270510">
                    <a:lnL w="38100">
                      <a:solidFill>
                        <a:srgbClr val="2C5270"/>
                      </a:solidFill>
                      <a:prstDash val="solid"/>
                    </a:lnL>
                    <a:lnR w="38100">
                      <a:solidFill>
                        <a:srgbClr val="2C5270"/>
                      </a:solidFill>
                      <a:prstDash val="solid"/>
                    </a:lnR>
                    <a:lnT w="38100">
                      <a:solidFill>
                        <a:srgbClr val="2C5270"/>
                      </a:solidFill>
                      <a:prstDash val="solid"/>
                    </a:lnT>
                    <a:lnB w="38100">
                      <a:solidFill>
                        <a:srgbClr val="2C5270"/>
                      </a:solidFill>
                      <a:prstDash val="solid"/>
                    </a:lnB>
                    <a:solidFill>
                      <a:srgbClr val="EBEFF3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130"/>
                        </a:spcBef>
                      </a:pPr>
                      <a:r>
                        <a:rPr dirty="0" sz="2400" b="1">
                          <a:latin typeface="Verdana"/>
                          <a:cs typeface="Verdana"/>
                        </a:rPr>
                        <a:t>Roll</a:t>
                      </a:r>
                      <a:r>
                        <a:rPr dirty="0" sz="2400" spc="-145" b="1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2400" b="1">
                          <a:latin typeface="Verdana"/>
                          <a:cs typeface="Verdana"/>
                        </a:rPr>
                        <a:t>No.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270510">
                    <a:lnL w="38100">
                      <a:solidFill>
                        <a:srgbClr val="2C5270"/>
                      </a:solidFill>
                      <a:prstDash val="solid"/>
                    </a:lnL>
                    <a:lnR w="38100">
                      <a:solidFill>
                        <a:srgbClr val="2C5270"/>
                      </a:solidFill>
                      <a:prstDash val="solid"/>
                    </a:lnR>
                    <a:lnT w="38100">
                      <a:solidFill>
                        <a:srgbClr val="2C5270"/>
                      </a:solidFill>
                      <a:prstDash val="solid"/>
                    </a:lnT>
                    <a:lnB w="38100">
                      <a:solidFill>
                        <a:srgbClr val="2C5270"/>
                      </a:solidFill>
                      <a:prstDash val="solid"/>
                    </a:lnB>
                    <a:solidFill>
                      <a:srgbClr val="EBEFF3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130"/>
                        </a:spcBef>
                      </a:pPr>
                      <a:r>
                        <a:rPr dirty="0" sz="2400" b="1">
                          <a:latin typeface="Verdana"/>
                          <a:cs typeface="Verdana"/>
                        </a:rPr>
                        <a:t>Stud</a:t>
                      </a:r>
                      <a:r>
                        <a:rPr dirty="0" sz="2400" spc="-10" b="1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2400" b="1">
                          <a:latin typeface="Verdana"/>
                          <a:cs typeface="Verdana"/>
                        </a:rPr>
                        <a:t>nt</a:t>
                      </a:r>
                      <a:r>
                        <a:rPr dirty="0" sz="2400" spc="-130" b="1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2400" b="1">
                          <a:latin typeface="Verdana"/>
                          <a:cs typeface="Verdana"/>
                        </a:rPr>
                        <a:t>Name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270510">
                    <a:lnL w="38100">
                      <a:solidFill>
                        <a:srgbClr val="2C5270"/>
                      </a:solidFill>
                      <a:prstDash val="solid"/>
                    </a:lnL>
                    <a:lnR w="38100">
                      <a:solidFill>
                        <a:srgbClr val="2C5270"/>
                      </a:solidFill>
                      <a:prstDash val="solid"/>
                    </a:lnR>
                    <a:lnT w="38100">
                      <a:solidFill>
                        <a:srgbClr val="2C5270"/>
                      </a:solidFill>
                      <a:prstDash val="solid"/>
                    </a:lnT>
                    <a:lnB w="38100">
                      <a:solidFill>
                        <a:srgbClr val="2C5270"/>
                      </a:solidFill>
                      <a:prstDash val="solid"/>
                    </a:lnB>
                    <a:solidFill>
                      <a:srgbClr val="EBEFF3"/>
                    </a:solidFill>
                  </a:tcPr>
                </a:tc>
              </a:tr>
              <a:tr h="902970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130"/>
                        </a:spcBef>
                      </a:pPr>
                      <a:r>
                        <a:rPr dirty="0" sz="2400" spc="-130">
                          <a:latin typeface="Verdana"/>
                          <a:cs typeface="Verdana"/>
                        </a:rPr>
                        <a:t>12220006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270510">
                    <a:lnL w="38100">
                      <a:solidFill>
                        <a:srgbClr val="2C5270"/>
                      </a:solidFill>
                      <a:prstDash val="solid"/>
                    </a:lnL>
                    <a:lnR w="38100">
                      <a:solidFill>
                        <a:srgbClr val="2C5270"/>
                      </a:solidFill>
                      <a:prstDash val="solid"/>
                    </a:lnR>
                    <a:lnT w="38100">
                      <a:solidFill>
                        <a:srgbClr val="2C5270"/>
                      </a:solidFill>
                      <a:prstDash val="solid"/>
                    </a:lnT>
                    <a:lnB w="38100">
                      <a:solidFill>
                        <a:srgbClr val="2C5270"/>
                      </a:solidFill>
                      <a:prstDash val="solid"/>
                    </a:lnB>
                    <a:solidFill>
                      <a:srgbClr val="EBEFF3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130"/>
                        </a:spcBef>
                      </a:pPr>
                      <a:r>
                        <a:rPr dirty="0" sz="2400" spc="-305">
                          <a:latin typeface="Verdana"/>
                          <a:cs typeface="Verdana"/>
                        </a:rPr>
                        <a:t>01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270510">
                    <a:lnL w="38100">
                      <a:solidFill>
                        <a:srgbClr val="2C5270"/>
                      </a:solidFill>
                      <a:prstDash val="solid"/>
                    </a:lnL>
                    <a:lnR w="38100">
                      <a:solidFill>
                        <a:srgbClr val="2C5270"/>
                      </a:solidFill>
                      <a:prstDash val="solid"/>
                    </a:lnR>
                    <a:lnT w="38100">
                      <a:solidFill>
                        <a:srgbClr val="2C5270"/>
                      </a:solidFill>
                      <a:prstDash val="solid"/>
                    </a:lnT>
                    <a:lnB w="38100">
                      <a:solidFill>
                        <a:srgbClr val="2C5270"/>
                      </a:solidFill>
                      <a:prstDash val="solid"/>
                    </a:lnB>
                    <a:solidFill>
                      <a:srgbClr val="EBEFF3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130"/>
                        </a:spcBef>
                      </a:pPr>
                      <a:r>
                        <a:rPr dirty="0" sz="2400">
                          <a:latin typeface="Verdana"/>
                          <a:cs typeface="Verdana"/>
                        </a:rPr>
                        <a:t>Pratik</a:t>
                      </a:r>
                      <a:r>
                        <a:rPr dirty="0" sz="2400" spc="-21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2400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2400" spc="-15">
                          <a:latin typeface="Verdana"/>
                          <a:cs typeface="Verdana"/>
                        </a:rPr>
                        <a:t>h</a:t>
                      </a:r>
                      <a:r>
                        <a:rPr dirty="0" sz="2400">
                          <a:latin typeface="Verdana"/>
                          <a:cs typeface="Verdana"/>
                        </a:rPr>
                        <a:t>ame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270510">
                    <a:lnL w="38100">
                      <a:solidFill>
                        <a:srgbClr val="2C5270"/>
                      </a:solidFill>
                      <a:prstDash val="solid"/>
                    </a:lnL>
                    <a:lnR w="38100">
                      <a:solidFill>
                        <a:srgbClr val="2C5270"/>
                      </a:solidFill>
                      <a:prstDash val="solid"/>
                    </a:lnR>
                    <a:lnT w="38100">
                      <a:solidFill>
                        <a:srgbClr val="2C5270"/>
                      </a:solidFill>
                      <a:prstDash val="solid"/>
                    </a:lnT>
                    <a:lnB w="38100">
                      <a:solidFill>
                        <a:srgbClr val="2C5270"/>
                      </a:solidFill>
                      <a:prstDash val="solid"/>
                    </a:lnB>
                    <a:solidFill>
                      <a:srgbClr val="EBEFF3"/>
                    </a:solidFill>
                  </a:tcPr>
                </a:tc>
              </a:tr>
              <a:tr h="902969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130"/>
                        </a:spcBef>
                      </a:pPr>
                      <a:r>
                        <a:rPr dirty="0" sz="2400" spc="-310">
                          <a:latin typeface="Verdana"/>
                          <a:cs typeface="Verdana"/>
                        </a:rPr>
                        <a:t>12220161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270510">
                    <a:lnL w="38100">
                      <a:solidFill>
                        <a:srgbClr val="2C5270"/>
                      </a:solidFill>
                      <a:prstDash val="solid"/>
                    </a:lnL>
                    <a:lnR w="38100">
                      <a:solidFill>
                        <a:srgbClr val="2C5270"/>
                      </a:solidFill>
                      <a:prstDash val="solid"/>
                    </a:lnR>
                    <a:lnT w="38100">
                      <a:solidFill>
                        <a:srgbClr val="2C5270"/>
                      </a:solidFill>
                      <a:prstDash val="solid"/>
                    </a:lnT>
                    <a:lnB w="38100">
                      <a:solidFill>
                        <a:srgbClr val="2C5270"/>
                      </a:solidFill>
                      <a:prstDash val="solid"/>
                    </a:lnB>
                    <a:solidFill>
                      <a:srgbClr val="EBEF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30"/>
                        </a:spcBef>
                      </a:pPr>
                      <a:r>
                        <a:rPr dirty="0" sz="2400" spc="25">
                          <a:latin typeface="Verdana"/>
                          <a:cs typeface="Verdana"/>
                        </a:rPr>
                        <a:t>08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270510">
                    <a:lnL w="38100">
                      <a:solidFill>
                        <a:srgbClr val="2C5270"/>
                      </a:solidFill>
                      <a:prstDash val="solid"/>
                    </a:lnL>
                    <a:lnR w="38100">
                      <a:solidFill>
                        <a:srgbClr val="2C5270"/>
                      </a:solidFill>
                      <a:prstDash val="solid"/>
                    </a:lnR>
                    <a:lnT w="38100">
                      <a:solidFill>
                        <a:srgbClr val="2C5270"/>
                      </a:solidFill>
                      <a:prstDash val="solid"/>
                    </a:lnT>
                    <a:lnB w="38100">
                      <a:solidFill>
                        <a:srgbClr val="2C5270"/>
                      </a:solidFill>
                      <a:prstDash val="solid"/>
                    </a:lnB>
                    <a:solidFill>
                      <a:srgbClr val="EBEFF3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130"/>
                        </a:spcBef>
                      </a:pPr>
                      <a:r>
                        <a:rPr dirty="0" sz="2400">
                          <a:latin typeface="Verdana"/>
                          <a:cs typeface="Verdana"/>
                        </a:rPr>
                        <a:t>Siddhesh</a:t>
                      </a:r>
                      <a:r>
                        <a:rPr dirty="0" sz="2400" spc="-22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2400"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2400" spc="-10">
                          <a:latin typeface="Verdana"/>
                          <a:cs typeface="Verdana"/>
                        </a:rPr>
                        <a:t>h</a:t>
                      </a:r>
                      <a:r>
                        <a:rPr dirty="0" sz="2400">
                          <a:latin typeface="Verdana"/>
                          <a:cs typeface="Verdana"/>
                        </a:rPr>
                        <a:t>inde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270510">
                    <a:lnL w="38100">
                      <a:solidFill>
                        <a:srgbClr val="2C5270"/>
                      </a:solidFill>
                      <a:prstDash val="solid"/>
                    </a:lnL>
                    <a:lnR w="38100">
                      <a:solidFill>
                        <a:srgbClr val="2C5270"/>
                      </a:solidFill>
                      <a:prstDash val="solid"/>
                    </a:lnR>
                    <a:lnT w="38100">
                      <a:solidFill>
                        <a:srgbClr val="2C5270"/>
                      </a:solidFill>
                      <a:prstDash val="solid"/>
                    </a:lnT>
                    <a:lnB w="38100">
                      <a:solidFill>
                        <a:srgbClr val="2C5270"/>
                      </a:solidFill>
                      <a:prstDash val="solid"/>
                    </a:lnB>
                    <a:solidFill>
                      <a:srgbClr val="EBEFF3"/>
                    </a:solidFill>
                  </a:tcPr>
                </a:tc>
              </a:tr>
              <a:tr h="902970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130"/>
                        </a:spcBef>
                      </a:pPr>
                      <a:r>
                        <a:rPr dirty="0" sz="2400" spc="-245">
                          <a:latin typeface="Verdana"/>
                          <a:cs typeface="Verdana"/>
                        </a:rPr>
                        <a:t>12220177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270510">
                    <a:lnL w="38100">
                      <a:solidFill>
                        <a:srgbClr val="2C5270"/>
                      </a:solidFill>
                      <a:prstDash val="solid"/>
                    </a:lnL>
                    <a:lnR w="38100">
                      <a:solidFill>
                        <a:srgbClr val="2C5270"/>
                      </a:solidFill>
                      <a:prstDash val="solid"/>
                    </a:lnR>
                    <a:lnT w="38100">
                      <a:solidFill>
                        <a:srgbClr val="2C5270"/>
                      </a:solidFill>
                      <a:prstDash val="solid"/>
                    </a:lnT>
                    <a:lnB w="38100">
                      <a:solidFill>
                        <a:srgbClr val="2C5270"/>
                      </a:solidFill>
                      <a:prstDash val="solid"/>
                    </a:lnB>
                    <a:solidFill>
                      <a:srgbClr val="EBEFF3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130"/>
                        </a:spcBef>
                      </a:pPr>
                      <a:r>
                        <a:rPr dirty="0" sz="2400" spc="-665">
                          <a:latin typeface="Verdana"/>
                          <a:cs typeface="Verdana"/>
                        </a:rPr>
                        <a:t>11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270510">
                    <a:lnL w="38100">
                      <a:solidFill>
                        <a:srgbClr val="2C5270"/>
                      </a:solidFill>
                      <a:prstDash val="solid"/>
                    </a:lnL>
                    <a:lnR w="38100">
                      <a:solidFill>
                        <a:srgbClr val="2C5270"/>
                      </a:solidFill>
                      <a:prstDash val="solid"/>
                    </a:lnR>
                    <a:lnT w="38100">
                      <a:solidFill>
                        <a:srgbClr val="2C5270"/>
                      </a:solidFill>
                      <a:prstDash val="solid"/>
                    </a:lnT>
                    <a:lnB w="38100">
                      <a:solidFill>
                        <a:srgbClr val="2C5270"/>
                      </a:solidFill>
                      <a:prstDash val="solid"/>
                    </a:lnB>
                    <a:solidFill>
                      <a:srgbClr val="EBEFF3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130"/>
                        </a:spcBef>
                      </a:pPr>
                      <a:r>
                        <a:rPr dirty="0" sz="2400">
                          <a:latin typeface="Verdana"/>
                          <a:cs typeface="Verdana"/>
                        </a:rPr>
                        <a:t>Rishikesh</a:t>
                      </a:r>
                      <a:r>
                        <a:rPr dirty="0" sz="2400" spc="-229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2400">
                          <a:latin typeface="Verdana"/>
                          <a:cs typeface="Verdana"/>
                        </a:rPr>
                        <a:t>Sa</a:t>
                      </a:r>
                      <a:r>
                        <a:rPr dirty="0" sz="2400" spc="-1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2400">
                          <a:latin typeface="Verdana"/>
                          <a:cs typeface="Verdana"/>
                        </a:rPr>
                        <a:t>jekar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270510">
                    <a:lnL w="38100">
                      <a:solidFill>
                        <a:srgbClr val="2C5270"/>
                      </a:solidFill>
                      <a:prstDash val="solid"/>
                    </a:lnL>
                    <a:lnR w="38100">
                      <a:solidFill>
                        <a:srgbClr val="2C5270"/>
                      </a:solidFill>
                      <a:prstDash val="solid"/>
                    </a:lnR>
                    <a:lnT w="38100">
                      <a:solidFill>
                        <a:srgbClr val="2C5270"/>
                      </a:solidFill>
                      <a:prstDash val="solid"/>
                    </a:lnT>
                    <a:lnB w="38100">
                      <a:solidFill>
                        <a:srgbClr val="2C5270"/>
                      </a:solidFill>
                      <a:prstDash val="solid"/>
                    </a:lnB>
                    <a:solidFill>
                      <a:srgbClr val="EBEFF3"/>
                    </a:solidFill>
                  </a:tcPr>
                </a:tc>
              </a:tr>
              <a:tr h="90296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30"/>
                        </a:spcBef>
                      </a:pPr>
                      <a:r>
                        <a:rPr dirty="0" sz="2400" spc="-260">
                          <a:latin typeface="Verdana"/>
                          <a:cs typeface="Verdana"/>
                        </a:rPr>
                        <a:t>12220212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270510">
                    <a:lnL w="38100">
                      <a:solidFill>
                        <a:srgbClr val="2C5270"/>
                      </a:solidFill>
                      <a:prstDash val="solid"/>
                    </a:lnL>
                    <a:lnR w="38100">
                      <a:solidFill>
                        <a:srgbClr val="2C5270"/>
                      </a:solidFill>
                      <a:prstDash val="solid"/>
                    </a:lnR>
                    <a:lnT w="38100">
                      <a:solidFill>
                        <a:srgbClr val="2C5270"/>
                      </a:solidFill>
                      <a:prstDash val="solid"/>
                    </a:lnT>
                    <a:lnB w="38100">
                      <a:solidFill>
                        <a:srgbClr val="2C5270"/>
                      </a:solidFill>
                      <a:prstDash val="solid"/>
                    </a:lnB>
                    <a:solidFill>
                      <a:srgbClr val="EBEFF3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130"/>
                        </a:spcBef>
                      </a:pPr>
                      <a:r>
                        <a:rPr dirty="0" sz="2400" spc="-305">
                          <a:latin typeface="Verdana"/>
                          <a:cs typeface="Verdana"/>
                        </a:rPr>
                        <a:t>14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270510">
                    <a:lnL w="38100">
                      <a:solidFill>
                        <a:srgbClr val="2C5270"/>
                      </a:solidFill>
                      <a:prstDash val="solid"/>
                    </a:lnL>
                    <a:lnR w="38100">
                      <a:solidFill>
                        <a:srgbClr val="2C5270"/>
                      </a:solidFill>
                      <a:prstDash val="solid"/>
                    </a:lnR>
                    <a:lnT w="38100">
                      <a:solidFill>
                        <a:srgbClr val="2C5270"/>
                      </a:solidFill>
                      <a:prstDash val="solid"/>
                    </a:lnT>
                    <a:lnB w="38100">
                      <a:solidFill>
                        <a:srgbClr val="2C5270"/>
                      </a:solidFill>
                      <a:prstDash val="solid"/>
                    </a:lnB>
                    <a:solidFill>
                      <a:srgbClr val="EBEF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30"/>
                        </a:spcBef>
                      </a:pPr>
                      <a:r>
                        <a:rPr dirty="0" sz="2400">
                          <a:latin typeface="Verdana"/>
                          <a:cs typeface="Verdana"/>
                        </a:rPr>
                        <a:t>So</a:t>
                      </a:r>
                      <a:r>
                        <a:rPr dirty="0" sz="2400" spc="-10">
                          <a:latin typeface="Verdana"/>
                          <a:cs typeface="Verdana"/>
                        </a:rPr>
                        <a:t>h</a:t>
                      </a:r>
                      <a:r>
                        <a:rPr dirty="0" sz="2400">
                          <a:latin typeface="Verdana"/>
                          <a:cs typeface="Verdana"/>
                        </a:rPr>
                        <a:t>am</a:t>
                      </a:r>
                      <a:r>
                        <a:rPr dirty="0" sz="2400" spc="-21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2400">
                          <a:latin typeface="Verdana"/>
                          <a:cs typeface="Verdana"/>
                        </a:rPr>
                        <a:t>Dix</a:t>
                      </a:r>
                      <a:r>
                        <a:rPr dirty="0" sz="2400">
                          <a:latin typeface="Verdana"/>
                          <a:cs typeface="Verdana"/>
                        </a:rPr>
                        <a:t>it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270510">
                    <a:lnL w="38100">
                      <a:solidFill>
                        <a:srgbClr val="2C5270"/>
                      </a:solidFill>
                      <a:prstDash val="solid"/>
                    </a:lnL>
                    <a:lnR w="38100">
                      <a:solidFill>
                        <a:srgbClr val="2C5270"/>
                      </a:solidFill>
                      <a:prstDash val="solid"/>
                    </a:lnR>
                    <a:lnT w="38100">
                      <a:solidFill>
                        <a:srgbClr val="2C5270"/>
                      </a:solidFill>
                      <a:prstDash val="solid"/>
                    </a:lnT>
                    <a:lnB w="38100">
                      <a:solidFill>
                        <a:srgbClr val="2C5270"/>
                      </a:solidFill>
                      <a:prstDash val="solid"/>
                    </a:lnB>
                    <a:solidFill>
                      <a:srgbClr val="EBEFF3"/>
                    </a:solidFill>
                  </a:tcPr>
                </a:tc>
              </a:tr>
            </a:tbl>
          </a:graphicData>
        </a:graphic>
      </p:graphicFrame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133842" y="3096767"/>
            <a:ext cx="2308098" cy="56540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191243"/>
            <a:ext cx="1178052" cy="109575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410111" y="878591"/>
            <a:ext cx="10160000" cy="9408795"/>
            <a:chOff x="4410111" y="878591"/>
            <a:chExt cx="10160000" cy="940879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94532" y="878591"/>
              <a:ext cx="10075221" cy="940840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0111" y="927882"/>
              <a:ext cx="9912615" cy="935911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704253" y="2597051"/>
              <a:ext cx="7479030" cy="6769100"/>
            </a:xfrm>
            <a:custGeom>
              <a:avLst/>
              <a:gdLst/>
              <a:ahLst/>
              <a:cxnLst/>
              <a:rect l="l" t="t" r="r" b="b"/>
              <a:pathLst>
                <a:path w="7479030" h="6769100">
                  <a:moveTo>
                    <a:pt x="6156965" y="4585245"/>
                  </a:moveTo>
                  <a:lnTo>
                    <a:pt x="3568216" y="6078421"/>
                  </a:lnTo>
                  <a:lnTo>
                    <a:pt x="3607894" y="6070196"/>
                  </a:lnTo>
                  <a:lnTo>
                    <a:pt x="3646387" y="6062654"/>
                  </a:lnTo>
                  <a:lnTo>
                    <a:pt x="3683664" y="6055814"/>
                  </a:lnTo>
                  <a:lnTo>
                    <a:pt x="3719697" y="6049692"/>
                  </a:lnTo>
                  <a:lnTo>
                    <a:pt x="3760802" y="6055305"/>
                  </a:lnTo>
                  <a:lnTo>
                    <a:pt x="3794260" y="6050668"/>
                  </a:lnTo>
                  <a:lnTo>
                    <a:pt x="3832730" y="6057801"/>
                  </a:lnTo>
                  <a:lnTo>
                    <a:pt x="3869840" y="6065718"/>
                  </a:lnTo>
                  <a:lnTo>
                    <a:pt x="3911904" y="6085439"/>
                  </a:lnTo>
                  <a:lnTo>
                    <a:pt x="3946204" y="6094978"/>
                  </a:lnTo>
                  <a:lnTo>
                    <a:pt x="3985400" y="6116353"/>
                  </a:lnTo>
                  <a:lnTo>
                    <a:pt x="4023119" y="6138581"/>
                  </a:lnTo>
                  <a:lnTo>
                    <a:pt x="4059330" y="6161678"/>
                  </a:lnTo>
                  <a:lnTo>
                    <a:pt x="4094005" y="6185661"/>
                  </a:lnTo>
                  <a:lnTo>
                    <a:pt x="4127114" y="6210547"/>
                  </a:lnTo>
                  <a:lnTo>
                    <a:pt x="4164974" y="6247354"/>
                  </a:lnTo>
                  <a:lnTo>
                    <a:pt x="4201210" y="6285098"/>
                  </a:lnTo>
                  <a:lnTo>
                    <a:pt x="4235793" y="6323796"/>
                  </a:lnTo>
                  <a:lnTo>
                    <a:pt x="4268694" y="6363464"/>
                  </a:lnTo>
                  <a:lnTo>
                    <a:pt x="4301156" y="6403384"/>
                  </a:lnTo>
                  <a:lnTo>
                    <a:pt x="4335627" y="6442146"/>
                  </a:lnTo>
                  <a:lnTo>
                    <a:pt x="4365725" y="6468769"/>
                  </a:lnTo>
                  <a:lnTo>
                    <a:pt x="4404107" y="6505276"/>
                  </a:lnTo>
                  <a:lnTo>
                    <a:pt x="4444392" y="6540684"/>
                  </a:lnTo>
                  <a:lnTo>
                    <a:pt x="4480201" y="6564013"/>
                  </a:lnTo>
                  <a:lnTo>
                    <a:pt x="4524188" y="6597287"/>
                  </a:lnTo>
                  <a:lnTo>
                    <a:pt x="4563628" y="6618521"/>
                  </a:lnTo>
                  <a:lnTo>
                    <a:pt x="4611177" y="6649740"/>
                  </a:lnTo>
                  <a:lnTo>
                    <a:pt x="4654110" y="6668960"/>
                  </a:lnTo>
                  <a:lnTo>
                    <a:pt x="4698736" y="6687203"/>
                  </a:lnTo>
                  <a:lnTo>
                    <a:pt x="4745022" y="6704489"/>
                  </a:lnTo>
                  <a:lnTo>
                    <a:pt x="4792931" y="6720839"/>
                  </a:lnTo>
                  <a:lnTo>
                    <a:pt x="4842429" y="6736272"/>
                  </a:lnTo>
                  <a:lnTo>
                    <a:pt x="4887136" y="6739808"/>
                  </a:lnTo>
                  <a:lnTo>
                    <a:pt x="4939555" y="6753557"/>
                  </a:lnTo>
                  <a:lnTo>
                    <a:pt x="4986784" y="6755638"/>
                  </a:lnTo>
                  <a:lnTo>
                    <a:pt x="5035100" y="6757091"/>
                  </a:lnTo>
                  <a:lnTo>
                    <a:pt x="5090781" y="6768958"/>
                  </a:lnTo>
                  <a:lnTo>
                    <a:pt x="5134722" y="6758275"/>
                  </a:lnTo>
                  <a:lnTo>
                    <a:pt x="5185889" y="6758084"/>
                  </a:lnTo>
                  <a:lnTo>
                    <a:pt x="5237870" y="6757424"/>
                  </a:lnTo>
                  <a:lnTo>
                    <a:pt x="5284251" y="6745333"/>
                  </a:lnTo>
                  <a:lnTo>
                    <a:pt x="5475848" y="6693465"/>
                  </a:lnTo>
                  <a:lnTo>
                    <a:pt x="5734096" y="6544510"/>
                  </a:lnTo>
                  <a:lnTo>
                    <a:pt x="5874931" y="6404632"/>
                  </a:lnTo>
                  <a:lnTo>
                    <a:pt x="5908620" y="6370539"/>
                  </a:lnTo>
                  <a:lnTo>
                    <a:pt x="5935220" y="6325874"/>
                  </a:lnTo>
                  <a:lnTo>
                    <a:pt x="5961006" y="6281679"/>
                  </a:lnTo>
                  <a:lnTo>
                    <a:pt x="5992255" y="6248993"/>
                  </a:lnTo>
                  <a:lnTo>
                    <a:pt x="6009864" y="6194853"/>
                  </a:lnTo>
                  <a:lnTo>
                    <a:pt x="6032799" y="6152302"/>
                  </a:lnTo>
                  <a:lnTo>
                    <a:pt x="6054647" y="6110378"/>
                  </a:lnTo>
                  <a:lnTo>
                    <a:pt x="6068993" y="6058119"/>
                  </a:lnTo>
                  <a:lnTo>
                    <a:pt x="6088318" y="6017650"/>
                  </a:lnTo>
                  <a:lnTo>
                    <a:pt x="6099744" y="5967076"/>
                  </a:lnTo>
                  <a:lnTo>
                    <a:pt x="6109581" y="5917419"/>
                  </a:lnTo>
                  <a:lnTo>
                    <a:pt x="6117794" y="5868698"/>
                  </a:lnTo>
                  <a:lnTo>
                    <a:pt x="6124349" y="5820934"/>
                  </a:lnTo>
                  <a:lnTo>
                    <a:pt x="6129209" y="5774147"/>
                  </a:lnTo>
                  <a:lnTo>
                    <a:pt x="6125995" y="5717356"/>
                  </a:lnTo>
                  <a:lnTo>
                    <a:pt x="6127363" y="5672584"/>
                  </a:lnTo>
                  <a:lnTo>
                    <a:pt x="6120587" y="5617847"/>
                  </a:lnTo>
                  <a:lnTo>
                    <a:pt x="6118323" y="5575170"/>
                  </a:lnTo>
                  <a:lnTo>
                    <a:pt x="6107846" y="5522569"/>
                  </a:lnTo>
                  <a:lnTo>
                    <a:pt x="6095465" y="5471065"/>
                  </a:lnTo>
                  <a:lnTo>
                    <a:pt x="6087491" y="5431681"/>
                  </a:lnTo>
                  <a:lnTo>
                    <a:pt x="6071198" y="5382434"/>
                  </a:lnTo>
                  <a:lnTo>
                    <a:pt x="6052897" y="5334345"/>
                  </a:lnTo>
                  <a:lnTo>
                    <a:pt x="6035035" y="5286003"/>
                  </a:lnTo>
                  <a:lnTo>
                    <a:pt x="6018857" y="5236690"/>
                  </a:lnTo>
                  <a:lnTo>
                    <a:pt x="6004331" y="5186423"/>
                  </a:lnTo>
                  <a:lnTo>
                    <a:pt x="5991431" y="5135220"/>
                  </a:lnTo>
                  <a:lnTo>
                    <a:pt x="5986471" y="5094097"/>
                  </a:lnTo>
                  <a:lnTo>
                    <a:pt x="5983077" y="5052071"/>
                  </a:lnTo>
                  <a:lnTo>
                    <a:pt x="5981220" y="5009159"/>
                  </a:lnTo>
                  <a:lnTo>
                    <a:pt x="5980870" y="4965377"/>
                  </a:lnTo>
                  <a:lnTo>
                    <a:pt x="5981999" y="4920743"/>
                  </a:lnTo>
                  <a:lnTo>
                    <a:pt x="5990921" y="4886274"/>
                  </a:lnTo>
                  <a:lnTo>
                    <a:pt x="5994917" y="4839985"/>
                  </a:lnTo>
                  <a:lnTo>
                    <a:pt x="6006650" y="4803896"/>
                  </a:lnTo>
                  <a:lnTo>
                    <a:pt x="6019742" y="4767022"/>
                  </a:lnTo>
                  <a:lnTo>
                    <a:pt x="6040512" y="4740381"/>
                  </a:lnTo>
                  <a:lnTo>
                    <a:pt x="6056239" y="4701987"/>
                  </a:lnTo>
                  <a:lnTo>
                    <a:pt x="6079584" y="4673861"/>
                  </a:lnTo>
                  <a:lnTo>
                    <a:pt x="6104173" y="4645017"/>
                  </a:lnTo>
                  <a:lnTo>
                    <a:pt x="6129976" y="4615472"/>
                  </a:lnTo>
                  <a:lnTo>
                    <a:pt x="6156965" y="4585245"/>
                  </a:lnTo>
                  <a:close/>
                </a:path>
                <a:path w="7479030" h="6769100">
                  <a:moveTo>
                    <a:pt x="3032297" y="6534147"/>
                  </a:moveTo>
                  <a:lnTo>
                    <a:pt x="2776453" y="6681717"/>
                  </a:lnTo>
                  <a:lnTo>
                    <a:pt x="2825358" y="6668170"/>
                  </a:lnTo>
                  <a:lnTo>
                    <a:pt x="2996166" y="6569649"/>
                  </a:lnTo>
                  <a:lnTo>
                    <a:pt x="3032297" y="6534147"/>
                  </a:lnTo>
                  <a:close/>
                </a:path>
                <a:path w="7479030" h="6769100">
                  <a:moveTo>
                    <a:pt x="7075574" y="4202007"/>
                  </a:moveTo>
                  <a:lnTo>
                    <a:pt x="6819729" y="4349578"/>
                  </a:lnTo>
                  <a:lnTo>
                    <a:pt x="6868550" y="4336079"/>
                  </a:lnTo>
                  <a:lnTo>
                    <a:pt x="7039357" y="4237558"/>
                  </a:lnTo>
                  <a:lnTo>
                    <a:pt x="7075574" y="4202007"/>
                  </a:lnTo>
                  <a:close/>
                </a:path>
                <a:path w="7479030" h="6769100">
                  <a:moveTo>
                    <a:pt x="2538131" y="4693310"/>
                  </a:moveTo>
                  <a:lnTo>
                    <a:pt x="1427412" y="5333967"/>
                  </a:lnTo>
                  <a:lnTo>
                    <a:pt x="1406612" y="5375287"/>
                  </a:lnTo>
                  <a:lnTo>
                    <a:pt x="1393637" y="5426754"/>
                  </a:lnTo>
                  <a:lnTo>
                    <a:pt x="1382181" y="5477345"/>
                  </a:lnTo>
                  <a:lnTo>
                    <a:pt x="1365937" y="5516037"/>
                  </a:lnTo>
                  <a:lnTo>
                    <a:pt x="1357633" y="5564810"/>
                  </a:lnTo>
                  <a:lnTo>
                    <a:pt x="1357308" y="5623642"/>
                  </a:lnTo>
                  <a:lnTo>
                    <a:pt x="1352309" y="5670509"/>
                  </a:lnTo>
                  <a:lnTo>
                    <a:pt x="1349020" y="5716390"/>
                  </a:lnTo>
                  <a:lnTo>
                    <a:pt x="1347480" y="5761262"/>
                  </a:lnTo>
                  <a:lnTo>
                    <a:pt x="1354071" y="5816104"/>
                  </a:lnTo>
                  <a:lnTo>
                    <a:pt x="1362488" y="5869894"/>
                  </a:lnTo>
                  <a:lnTo>
                    <a:pt x="1366422" y="5911608"/>
                  </a:lnTo>
                  <a:lnTo>
                    <a:pt x="1378604" y="5963227"/>
                  </a:lnTo>
                  <a:lnTo>
                    <a:pt x="1392725" y="6013726"/>
                  </a:lnTo>
                  <a:lnTo>
                    <a:pt x="1408825" y="6063085"/>
                  </a:lnTo>
                  <a:lnTo>
                    <a:pt x="1420624" y="6100263"/>
                  </a:lnTo>
                  <a:lnTo>
                    <a:pt x="1440848" y="6147243"/>
                  </a:lnTo>
                  <a:lnTo>
                    <a:pt x="1463138" y="6193030"/>
                  </a:lnTo>
                  <a:lnTo>
                    <a:pt x="1487482" y="6237633"/>
                  </a:lnTo>
                  <a:lnTo>
                    <a:pt x="1513869" y="6281058"/>
                  </a:lnTo>
                  <a:lnTo>
                    <a:pt x="1542286" y="6323312"/>
                  </a:lnTo>
                  <a:lnTo>
                    <a:pt x="1572720" y="6364402"/>
                  </a:lnTo>
                  <a:lnTo>
                    <a:pt x="1605161" y="6404335"/>
                  </a:lnTo>
                  <a:lnTo>
                    <a:pt x="1633250" y="6432117"/>
                  </a:lnTo>
                  <a:lnTo>
                    <a:pt x="1669666" y="6469757"/>
                  </a:lnTo>
                  <a:lnTo>
                    <a:pt x="1708052" y="6506262"/>
                  </a:lnTo>
                  <a:lnTo>
                    <a:pt x="1748395" y="6541637"/>
                  </a:lnTo>
                  <a:lnTo>
                    <a:pt x="1784337" y="6564889"/>
                  </a:lnTo>
                  <a:lnTo>
                    <a:pt x="1828558" y="6598027"/>
                  </a:lnTo>
                  <a:lnTo>
                    <a:pt x="1868355" y="6619056"/>
                  </a:lnTo>
                  <a:lnTo>
                    <a:pt x="1916303" y="6650044"/>
                  </a:lnTo>
                  <a:lnTo>
                    <a:pt x="1959564" y="6669075"/>
                  </a:lnTo>
                  <a:lnTo>
                    <a:pt x="2004426" y="6687182"/>
                  </a:lnTo>
                  <a:lnTo>
                    <a:pt x="2050833" y="6704399"/>
                  </a:lnTo>
                  <a:lnTo>
                    <a:pt x="2098727" y="6720757"/>
                  </a:lnTo>
                  <a:lnTo>
                    <a:pt x="2148053" y="6736290"/>
                  </a:lnTo>
                  <a:lnTo>
                    <a:pt x="2192408" y="6740028"/>
                  </a:lnTo>
                  <a:lnTo>
                    <a:pt x="2244427" y="6754008"/>
                  </a:lnTo>
                  <a:lnTo>
                    <a:pt x="2291361" y="6756258"/>
                  </a:lnTo>
                  <a:lnTo>
                    <a:pt x="2339501" y="6757814"/>
                  </a:lnTo>
                  <a:lnTo>
                    <a:pt x="2388789" y="6758707"/>
                  </a:lnTo>
                  <a:lnTo>
                    <a:pt x="2439169" y="6758971"/>
                  </a:lnTo>
                  <a:lnTo>
                    <a:pt x="2490584" y="6758638"/>
                  </a:lnTo>
                  <a:lnTo>
                    <a:pt x="2536632" y="6746739"/>
                  </a:lnTo>
                  <a:lnTo>
                    <a:pt x="2589947" y="6745309"/>
                  </a:lnTo>
                  <a:lnTo>
                    <a:pt x="2734097" y="6706148"/>
                  </a:lnTo>
                  <a:lnTo>
                    <a:pt x="3074538" y="6509783"/>
                  </a:lnTo>
                  <a:lnTo>
                    <a:pt x="3180070" y="6404929"/>
                  </a:lnTo>
                  <a:lnTo>
                    <a:pt x="3207940" y="6359532"/>
                  </a:lnTo>
                  <a:lnTo>
                    <a:pt x="3245057" y="6323462"/>
                  </a:lnTo>
                  <a:lnTo>
                    <a:pt x="3275057" y="6276835"/>
                  </a:lnTo>
                  <a:lnTo>
                    <a:pt x="3310480" y="6241742"/>
                  </a:lnTo>
                  <a:lnTo>
                    <a:pt x="3351296" y="6218200"/>
                  </a:lnTo>
                  <a:lnTo>
                    <a:pt x="3384785" y="6184222"/>
                  </a:lnTo>
                  <a:lnTo>
                    <a:pt x="3423609" y="6161829"/>
                  </a:lnTo>
                  <a:lnTo>
                    <a:pt x="3455048" y="6129034"/>
                  </a:lnTo>
                  <a:lnTo>
                    <a:pt x="7348281" y="3883438"/>
                  </a:lnTo>
                  <a:lnTo>
                    <a:pt x="7360232" y="3861884"/>
                  </a:lnTo>
                  <a:lnTo>
                    <a:pt x="7382987" y="3819437"/>
                  </a:lnTo>
                  <a:lnTo>
                    <a:pt x="7404538" y="3777684"/>
                  </a:lnTo>
                  <a:lnTo>
                    <a:pt x="7418484" y="3725657"/>
                  </a:lnTo>
                  <a:lnTo>
                    <a:pt x="7437458" y="3685390"/>
                  </a:lnTo>
                  <a:lnTo>
                    <a:pt x="7448714" y="3634914"/>
                  </a:lnTo>
                  <a:lnTo>
                    <a:pt x="7458541" y="3585263"/>
                  </a:lnTo>
                  <a:lnTo>
                    <a:pt x="7466881" y="3536469"/>
                  </a:lnTo>
                  <a:lnTo>
                    <a:pt x="7473678" y="3488565"/>
                  </a:lnTo>
                  <a:lnTo>
                    <a:pt x="7478876" y="3441583"/>
                  </a:lnTo>
                  <a:lnTo>
                    <a:pt x="7476073" y="3384555"/>
                  </a:lnTo>
                  <a:lnTo>
                    <a:pt x="7477789" y="3339582"/>
                  </a:lnTo>
                  <a:lnTo>
                    <a:pt x="7474515" y="3312148"/>
                  </a:lnTo>
                  <a:lnTo>
                    <a:pt x="3911807" y="5367098"/>
                  </a:lnTo>
                  <a:lnTo>
                    <a:pt x="3872129" y="5375323"/>
                  </a:lnTo>
                  <a:lnTo>
                    <a:pt x="3833636" y="5382865"/>
                  </a:lnTo>
                  <a:lnTo>
                    <a:pt x="3796356" y="5389706"/>
                  </a:lnTo>
                  <a:lnTo>
                    <a:pt x="3760321" y="5395830"/>
                  </a:lnTo>
                  <a:lnTo>
                    <a:pt x="3719212" y="5390219"/>
                  </a:lnTo>
                  <a:lnTo>
                    <a:pt x="3679406" y="5383856"/>
                  </a:lnTo>
                  <a:lnTo>
                    <a:pt x="3647277" y="5387727"/>
                  </a:lnTo>
                  <a:lnTo>
                    <a:pt x="3603819" y="5368810"/>
                  </a:lnTo>
                  <a:lnTo>
                    <a:pt x="3568097" y="5360092"/>
                  </a:lnTo>
                  <a:lnTo>
                    <a:pt x="3533794" y="5350555"/>
                  </a:lnTo>
                  <a:lnTo>
                    <a:pt x="3494596" y="5329181"/>
                  </a:lnTo>
                  <a:lnTo>
                    <a:pt x="3456876" y="5306954"/>
                  </a:lnTo>
                  <a:lnTo>
                    <a:pt x="3420665" y="5283857"/>
                  </a:lnTo>
                  <a:lnTo>
                    <a:pt x="3385992" y="5259873"/>
                  </a:lnTo>
                  <a:lnTo>
                    <a:pt x="3346540" y="5223984"/>
                  </a:lnTo>
                  <a:lnTo>
                    <a:pt x="3315030" y="5198175"/>
                  </a:lnTo>
                  <a:lnTo>
                    <a:pt x="3278801" y="5160427"/>
                  </a:lnTo>
                  <a:lnTo>
                    <a:pt x="3244227" y="5121724"/>
                  </a:lnTo>
                  <a:lnTo>
                    <a:pt x="3211338" y="5082050"/>
                  </a:lnTo>
                  <a:lnTo>
                    <a:pt x="3178685" y="5042240"/>
                  </a:lnTo>
                  <a:lnTo>
                    <a:pt x="3144128" y="5003527"/>
                  </a:lnTo>
                  <a:lnTo>
                    <a:pt x="3107582" y="4965962"/>
                  </a:lnTo>
                  <a:lnTo>
                    <a:pt x="3069084" y="4929522"/>
                  </a:lnTo>
                  <a:lnTo>
                    <a:pt x="3035017" y="4905189"/>
                  </a:lnTo>
                  <a:lnTo>
                    <a:pt x="2992726" y="4870937"/>
                  </a:lnTo>
                  <a:lnTo>
                    <a:pt x="2954939" y="4848749"/>
                  </a:lnTo>
                  <a:lnTo>
                    <a:pt x="2909003" y="4816600"/>
                  </a:lnTo>
                  <a:lnTo>
                    <a:pt x="2867646" y="4796471"/>
                  </a:lnTo>
                  <a:lnTo>
                    <a:pt x="2824559" y="4777340"/>
                  </a:lnTo>
                  <a:lnTo>
                    <a:pt x="2779779" y="4759185"/>
                  </a:lnTo>
                  <a:lnTo>
                    <a:pt x="2733344" y="4741985"/>
                  </a:lnTo>
                  <a:lnTo>
                    <a:pt x="2685290" y="4725719"/>
                  </a:lnTo>
                  <a:lnTo>
                    <a:pt x="2635654" y="4710365"/>
                  </a:lnTo>
                  <a:lnTo>
                    <a:pt x="2584474" y="4695902"/>
                  </a:lnTo>
                  <a:lnTo>
                    <a:pt x="2538131" y="4693310"/>
                  </a:lnTo>
                  <a:close/>
                </a:path>
                <a:path w="7479030" h="6769100">
                  <a:moveTo>
                    <a:pt x="7348281" y="3883438"/>
                  </a:moveTo>
                  <a:lnTo>
                    <a:pt x="6257438" y="4512631"/>
                  </a:lnTo>
                  <a:lnTo>
                    <a:pt x="6301564" y="4501840"/>
                  </a:lnTo>
                  <a:lnTo>
                    <a:pt x="6340384" y="4479449"/>
                  </a:lnTo>
                  <a:lnTo>
                    <a:pt x="6386558" y="4467477"/>
                  </a:lnTo>
                  <a:lnTo>
                    <a:pt x="6427367" y="4443939"/>
                  </a:lnTo>
                  <a:lnTo>
                    <a:pt x="6475472" y="4430853"/>
                  </a:lnTo>
                  <a:lnTo>
                    <a:pt x="6530844" y="4428238"/>
                  </a:lnTo>
                  <a:lnTo>
                    <a:pt x="6580763" y="4414106"/>
                  </a:lnTo>
                  <a:lnTo>
                    <a:pt x="6633891" y="4412785"/>
                  </a:lnTo>
                  <a:lnTo>
                    <a:pt x="6777490" y="4373941"/>
                  </a:lnTo>
                  <a:lnTo>
                    <a:pt x="7117935" y="4177574"/>
                  </a:lnTo>
                  <a:lnTo>
                    <a:pt x="7224039" y="4072390"/>
                  </a:lnTo>
                  <a:lnTo>
                    <a:pt x="7251963" y="4026961"/>
                  </a:lnTo>
                  <a:lnTo>
                    <a:pt x="7285312" y="3993065"/>
                  </a:lnTo>
                  <a:lnTo>
                    <a:pt x="7311338" y="3948730"/>
                  </a:lnTo>
                  <a:lnTo>
                    <a:pt x="7336331" y="3904993"/>
                  </a:lnTo>
                  <a:lnTo>
                    <a:pt x="7348281" y="3883438"/>
                  </a:lnTo>
                  <a:close/>
                </a:path>
                <a:path w="7479030" h="6769100">
                  <a:moveTo>
                    <a:pt x="6220725" y="4533807"/>
                  </a:moveTo>
                  <a:lnTo>
                    <a:pt x="3491764" y="6107857"/>
                  </a:lnTo>
                  <a:lnTo>
                    <a:pt x="3533726" y="6098314"/>
                  </a:lnTo>
                  <a:lnTo>
                    <a:pt x="6191454" y="4565351"/>
                  </a:lnTo>
                  <a:lnTo>
                    <a:pt x="6220725" y="4533807"/>
                  </a:lnTo>
                  <a:close/>
                </a:path>
                <a:path w="7479030" h="6769100">
                  <a:moveTo>
                    <a:pt x="4698875" y="4751849"/>
                  </a:moveTo>
                  <a:lnTo>
                    <a:pt x="4442353" y="4899809"/>
                  </a:lnTo>
                  <a:lnTo>
                    <a:pt x="4265746" y="5074981"/>
                  </a:lnTo>
                  <a:lnTo>
                    <a:pt x="4234876" y="5122109"/>
                  </a:lnTo>
                  <a:lnTo>
                    <a:pt x="4198550" y="5157723"/>
                  </a:lnTo>
                  <a:lnTo>
                    <a:pt x="4095211" y="5261312"/>
                  </a:lnTo>
                  <a:lnTo>
                    <a:pt x="5185607" y="4632378"/>
                  </a:lnTo>
                  <a:lnTo>
                    <a:pt x="5044202" y="4669955"/>
                  </a:lnTo>
                  <a:lnTo>
                    <a:pt x="4995187" y="4683566"/>
                  </a:lnTo>
                  <a:lnTo>
                    <a:pt x="4938936" y="4686689"/>
                  </a:lnTo>
                  <a:lnTo>
                    <a:pt x="4698875" y="4751849"/>
                  </a:lnTo>
                  <a:close/>
                </a:path>
                <a:path w="7479030" h="6769100">
                  <a:moveTo>
                    <a:pt x="6584511" y="2359380"/>
                  </a:moveTo>
                  <a:lnTo>
                    <a:pt x="5473620" y="3000136"/>
                  </a:lnTo>
                  <a:lnTo>
                    <a:pt x="5452659" y="3041549"/>
                  </a:lnTo>
                  <a:lnTo>
                    <a:pt x="5439551" y="3093093"/>
                  </a:lnTo>
                  <a:lnTo>
                    <a:pt x="5427988" y="3143746"/>
                  </a:lnTo>
                  <a:lnTo>
                    <a:pt x="5418006" y="3193487"/>
                  </a:lnTo>
                  <a:lnTo>
                    <a:pt x="5409643" y="3242294"/>
                  </a:lnTo>
                  <a:lnTo>
                    <a:pt x="5402935" y="3290147"/>
                  </a:lnTo>
                  <a:lnTo>
                    <a:pt x="5397920" y="3337023"/>
                  </a:lnTo>
                  <a:lnTo>
                    <a:pt x="5394635" y="3382901"/>
                  </a:lnTo>
                  <a:lnTo>
                    <a:pt x="5399462" y="3438761"/>
                  </a:lnTo>
                  <a:lnTo>
                    <a:pt x="5399748" y="3482580"/>
                  </a:lnTo>
                  <a:lnTo>
                    <a:pt x="5408220" y="3536338"/>
                  </a:lnTo>
                  <a:lnTo>
                    <a:pt x="5412225" y="3578012"/>
                  </a:lnTo>
                  <a:lnTo>
                    <a:pt x="5424490" y="3629582"/>
                  </a:lnTo>
                  <a:lnTo>
                    <a:pt x="5438707" y="3680026"/>
                  </a:lnTo>
                  <a:lnTo>
                    <a:pt x="5454914" y="3729323"/>
                  </a:lnTo>
                  <a:lnTo>
                    <a:pt x="5473146" y="3777451"/>
                  </a:lnTo>
                  <a:lnTo>
                    <a:pt x="5490885" y="3825864"/>
                  </a:lnTo>
                  <a:lnTo>
                    <a:pt x="5507064" y="3875177"/>
                  </a:lnTo>
                  <a:lnTo>
                    <a:pt x="5521590" y="3925444"/>
                  </a:lnTo>
                  <a:lnTo>
                    <a:pt x="5528145" y="3965646"/>
                  </a:lnTo>
                  <a:lnTo>
                    <a:pt x="5539450" y="4017770"/>
                  </a:lnTo>
                  <a:lnTo>
                    <a:pt x="5542845" y="4059795"/>
                  </a:lnTo>
                  <a:lnTo>
                    <a:pt x="5544702" y="4102707"/>
                  </a:lnTo>
                  <a:lnTo>
                    <a:pt x="5545053" y="4146489"/>
                  </a:lnTo>
                  <a:lnTo>
                    <a:pt x="5543926" y="4191122"/>
                  </a:lnTo>
                  <a:lnTo>
                    <a:pt x="5535005" y="4225590"/>
                  </a:lnTo>
                  <a:lnTo>
                    <a:pt x="5524665" y="4260877"/>
                  </a:lnTo>
                  <a:lnTo>
                    <a:pt x="5519280" y="4307966"/>
                  </a:lnTo>
                  <a:lnTo>
                    <a:pt x="5499844" y="4333838"/>
                  </a:lnTo>
                  <a:lnTo>
                    <a:pt x="5485422" y="4371479"/>
                  </a:lnTo>
                  <a:lnTo>
                    <a:pt x="5469699" y="4409870"/>
                  </a:lnTo>
                  <a:lnTo>
                    <a:pt x="5446357" y="4437995"/>
                  </a:lnTo>
                  <a:lnTo>
                    <a:pt x="5421772" y="4466836"/>
                  </a:lnTo>
                  <a:lnTo>
                    <a:pt x="5395974" y="4496378"/>
                  </a:lnTo>
                  <a:lnTo>
                    <a:pt x="5368991" y="4526603"/>
                  </a:lnTo>
                  <a:lnTo>
                    <a:pt x="7474515" y="3312148"/>
                  </a:lnTo>
                  <a:lnTo>
                    <a:pt x="7471242" y="3284714"/>
                  </a:lnTo>
                  <a:lnTo>
                    <a:pt x="7469109" y="3241960"/>
                  </a:lnTo>
                  <a:lnTo>
                    <a:pt x="7458687" y="3189327"/>
                  </a:lnTo>
                  <a:lnTo>
                    <a:pt x="7446309" y="3137822"/>
                  </a:lnTo>
                  <a:lnTo>
                    <a:pt x="7431962" y="3087452"/>
                  </a:lnTo>
                  <a:lnTo>
                    <a:pt x="7421979" y="3049227"/>
                  </a:lnTo>
                  <a:lnTo>
                    <a:pt x="7403657" y="3001150"/>
                  </a:lnTo>
                  <a:lnTo>
                    <a:pt x="7383328" y="2954231"/>
                  </a:lnTo>
                  <a:lnTo>
                    <a:pt x="7360979" y="2908477"/>
                  </a:lnTo>
                  <a:lnTo>
                    <a:pt x="7336599" y="2863895"/>
                  </a:lnTo>
                  <a:lnTo>
                    <a:pt x="7310173" y="2820493"/>
                  </a:lnTo>
                  <a:lnTo>
                    <a:pt x="7281690" y="2778277"/>
                  </a:lnTo>
                  <a:lnTo>
                    <a:pt x="7251137" y="2737255"/>
                  </a:lnTo>
                  <a:lnTo>
                    <a:pt x="7224847" y="2708435"/>
                  </a:lnTo>
                  <a:lnTo>
                    <a:pt x="7190188" y="2669782"/>
                  </a:lnTo>
                  <a:lnTo>
                    <a:pt x="7153551" y="2632269"/>
                  </a:lnTo>
                  <a:lnTo>
                    <a:pt x="7114974" y="2595875"/>
                  </a:lnTo>
                  <a:lnTo>
                    <a:pt x="7080841" y="2571580"/>
                  </a:lnTo>
                  <a:lnTo>
                    <a:pt x="7038499" y="2537358"/>
                  </a:lnTo>
                  <a:lnTo>
                    <a:pt x="6994332" y="2504188"/>
                  </a:lnTo>
                  <a:lnTo>
                    <a:pt x="6954725" y="2483050"/>
                  </a:lnTo>
                  <a:lnTo>
                    <a:pt x="6913369" y="2462920"/>
                  </a:lnTo>
                  <a:lnTo>
                    <a:pt x="6870304" y="2443776"/>
                  </a:lnTo>
                  <a:lnTo>
                    <a:pt x="6819223" y="2414595"/>
                  </a:lnTo>
                  <a:lnTo>
                    <a:pt x="6772854" y="2397357"/>
                  </a:lnTo>
                  <a:lnTo>
                    <a:pt x="6731236" y="2392039"/>
                  </a:lnTo>
                  <a:lnTo>
                    <a:pt x="6681718" y="2376618"/>
                  </a:lnTo>
                  <a:lnTo>
                    <a:pt x="6630681" y="2362072"/>
                  </a:lnTo>
                  <a:lnTo>
                    <a:pt x="6584511" y="2359380"/>
                  </a:lnTo>
                  <a:close/>
                </a:path>
                <a:path w="7479030" h="6769100">
                  <a:moveTo>
                    <a:pt x="4564269" y="4814828"/>
                  </a:moveTo>
                  <a:lnTo>
                    <a:pt x="4527762" y="4850546"/>
                  </a:lnTo>
                  <a:lnTo>
                    <a:pt x="4613467" y="4801112"/>
                  </a:lnTo>
                  <a:lnTo>
                    <a:pt x="4564269" y="4814828"/>
                  </a:lnTo>
                  <a:close/>
                </a:path>
                <a:path w="7479030" h="6769100">
                  <a:moveTo>
                    <a:pt x="2005365" y="3769068"/>
                  </a:moveTo>
                  <a:lnTo>
                    <a:pt x="893983" y="4410108"/>
                  </a:lnTo>
                  <a:lnTo>
                    <a:pt x="949075" y="4422314"/>
                  </a:lnTo>
                  <a:lnTo>
                    <a:pt x="1001592" y="4436006"/>
                  </a:lnTo>
                  <a:lnTo>
                    <a:pt x="1045188" y="4440183"/>
                  </a:lnTo>
                  <a:lnTo>
                    <a:pt x="1092554" y="4456846"/>
                  </a:lnTo>
                  <a:lnTo>
                    <a:pt x="1137344" y="4474994"/>
                  </a:lnTo>
                  <a:lnTo>
                    <a:pt x="1179559" y="4494629"/>
                  </a:lnTo>
                  <a:lnTo>
                    <a:pt x="1219199" y="4515748"/>
                  </a:lnTo>
                  <a:lnTo>
                    <a:pt x="1256263" y="4538353"/>
                  </a:lnTo>
                  <a:lnTo>
                    <a:pt x="1290752" y="4562444"/>
                  </a:lnTo>
                  <a:lnTo>
                    <a:pt x="1322665" y="4588020"/>
                  </a:lnTo>
                  <a:lnTo>
                    <a:pt x="1352003" y="4615081"/>
                  </a:lnTo>
                  <a:lnTo>
                    <a:pt x="1372420" y="4632627"/>
                  </a:lnTo>
                  <a:lnTo>
                    <a:pt x="1396607" y="4662660"/>
                  </a:lnTo>
                  <a:lnTo>
                    <a:pt x="1418219" y="4694178"/>
                  </a:lnTo>
                  <a:lnTo>
                    <a:pt x="1453715" y="4761671"/>
                  </a:lnTo>
                  <a:lnTo>
                    <a:pt x="1467601" y="4797645"/>
                  </a:lnTo>
                  <a:lnTo>
                    <a:pt x="1478911" y="4835105"/>
                  </a:lnTo>
                  <a:lnTo>
                    <a:pt x="1487645" y="4874051"/>
                  </a:lnTo>
                  <a:lnTo>
                    <a:pt x="1493804" y="4914482"/>
                  </a:lnTo>
                  <a:lnTo>
                    <a:pt x="1497387" y="4956398"/>
                  </a:lnTo>
                  <a:lnTo>
                    <a:pt x="1498395" y="4999800"/>
                  </a:lnTo>
                  <a:lnTo>
                    <a:pt x="1496828" y="5044688"/>
                  </a:lnTo>
                  <a:lnTo>
                    <a:pt x="1492685" y="5091061"/>
                  </a:lnTo>
                  <a:lnTo>
                    <a:pt x="1485967" y="5138920"/>
                  </a:lnTo>
                  <a:lnTo>
                    <a:pt x="1470328" y="5177263"/>
                  </a:lnTo>
                  <a:lnTo>
                    <a:pt x="1458459" y="5228092"/>
                  </a:lnTo>
                  <a:lnTo>
                    <a:pt x="1444014" y="5280407"/>
                  </a:lnTo>
                  <a:lnTo>
                    <a:pt x="1426994" y="5334208"/>
                  </a:lnTo>
                  <a:lnTo>
                    <a:pt x="2538377" y="4693168"/>
                  </a:lnTo>
                  <a:lnTo>
                    <a:pt x="2483287" y="4680960"/>
                  </a:lnTo>
                  <a:lnTo>
                    <a:pt x="2430772" y="4667267"/>
                  </a:lnTo>
                  <a:lnTo>
                    <a:pt x="2380833" y="4652088"/>
                  </a:lnTo>
                  <a:lnTo>
                    <a:pt x="2339814" y="4646425"/>
                  </a:lnTo>
                  <a:lnTo>
                    <a:pt x="2295026" y="4628276"/>
                  </a:lnTo>
                  <a:lnTo>
                    <a:pt x="2252812" y="4608641"/>
                  </a:lnTo>
                  <a:lnTo>
                    <a:pt x="2213174" y="4587520"/>
                  </a:lnTo>
                  <a:lnTo>
                    <a:pt x="2176111" y="4564914"/>
                  </a:lnTo>
                  <a:lnTo>
                    <a:pt x="2141623" y="4540823"/>
                  </a:lnTo>
                  <a:lnTo>
                    <a:pt x="2109711" y="4515247"/>
                  </a:lnTo>
                  <a:lnTo>
                    <a:pt x="2080374" y="4488185"/>
                  </a:lnTo>
                  <a:lnTo>
                    <a:pt x="2053612" y="4459637"/>
                  </a:lnTo>
                  <a:lnTo>
                    <a:pt x="2029425" y="4429605"/>
                  </a:lnTo>
                  <a:lnTo>
                    <a:pt x="2007814" y="4398086"/>
                  </a:lnTo>
                  <a:lnTo>
                    <a:pt x="1972317" y="4330594"/>
                  </a:lnTo>
                  <a:lnTo>
                    <a:pt x="1958431" y="4294619"/>
                  </a:lnTo>
                  <a:lnTo>
                    <a:pt x="1953466" y="4268161"/>
                  </a:lnTo>
                  <a:lnTo>
                    <a:pt x="1944731" y="4229216"/>
                  </a:lnTo>
                  <a:lnTo>
                    <a:pt x="1938571" y="4188785"/>
                  </a:lnTo>
                  <a:lnTo>
                    <a:pt x="1934987" y="4146869"/>
                  </a:lnTo>
                  <a:lnTo>
                    <a:pt x="1933977" y="4103468"/>
                  </a:lnTo>
                  <a:lnTo>
                    <a:pt x="1935543" y="4058581"/>
                  </a:lnTo>
                  <a:lnTo>
                    <a:pt x="1939685" y="4012209"/>
                  </a:lnTo>
                  <a:lnTo>
                    <a:pt x="1946401" y="3964351"/>
                  </a:lnTo>
                  <a:lnTo>
                    <a:pt x="1955693" y="3915008"/>
                  </a:lnTo>
                  <a:lnTo>
                    <a:pt x="1973905" y="3875181"/>
                  </a:lnTo>
                  <a:lnTo>
                    <a:pt x="1988347" y="3822868"/>
                  </a:lnTo>
                  <a:lnTo>
                    <a:pt x="2005365" y="3769068"/>
                  </a:lnTo>
                  <a:close/>
                </a:path>
                <a:path w="7479030" h="6769100">
                  <a:moveTo>
                    <a:pt x="6051868" y="1435068"/>
                  </a:moveTo>
                  <a:lnTo>
                    <a:pt x="4940363" y="2076178"/>
                  </a:lnTo>
                  <a:lnTo>
                    <a:pt x="4995453" y="2088386"/>
                  </a:lnTo>
                  <a:lnTo>
                    <a:pt x="5047967" y="2102079"/>
                  </a:lnTo>
                  <a:lnTo>
                    <a:pt x="5091561" y="2106257"/>
                  </a:lnTo>
                  <a:lnTo>
                    <a:pt x="5138925" y="2122921"/>
                  </a:lnTo>
                  <a:lnTo>
                    <a:pt x="5183714" y="2141071"/>
                  </a:lnTo>
                  <a:lnTo>
                    <a:pt x="5225927" y="2160706"/>
                  </a:lnTo>
                  <a:lnTo>
                    <a:pt x="5265566" y="2181826"/>
                  </a:lnTo>
                  <a:lnTo>
                    <a:pt x="5302629" y="2204432"/>
                  </a:lnTo>
                  <a:lnTo>
                    <a:pt x="5337116" y="2228523"/>
                  </a:lnTo>
                  <a:lnTo>
                    <a:pt x="5369029" y="2254100"/>
                  </a:lnTo>
                  <a:lnTo>
                    <a:pt x="5398366" y="2281162"/>
                  </a:lnTo>
                  <a:lnTo>
                    <a:pt x="5418782" y="2298708"/>
                  </a:lnTo>
                  <a:lnTo>
                    <a:pt x="5442969" y="2328741"/>
                  </a:lnTo>
                  <a:lnTo>
                    <a:pt x="5464581" y="2360259"/>
                  </a:lnTo>
                  <a:lnTo>
                    <a:pt x="5500078" y="2427751"/>
                  </a:lnTo>
                  <a:lnTo>
                    <a:pt x="5513963" y="2463726"/>
                  </a:lnTo>
                  <a:lnTo>
                    <a:pt x="5525273" y="2501185"/>
                  </a:lnTo>
                  <a:lnTo>
                    <a:pt x="5534009" y="2540131"/>
                  </a:lnTo>
                  <a:lnTo>
                    <a:pt x="5540168" y="2580561"/>
                  </a:lnTo>
                  <a:lnTo>
                    <a:pt x="5543753" y="2622477"/>
                  </a:lnTo>
                  <a:lnTo>
                    <a:pt x="5544762" y="2665878"/>
                  </a:lnTo>
                  <a:lnTo>
                    <a:pt x="5543196" y="2710765"/>
                  </a:lnTo>
                  <a:lnTo>
                    <a:pt x="5539055" y="2757137"/>
                  </a:lnTo>
                  <a:lnTo>
                    <a:pt x="5532339" y="2804995"/>
                  </a:lnTo>
                  <a:lnTo>
                    <a:pt x="5516701" y="2843337"/>
                  </a:lnTo>
                  <a:lnTo>
                    <a:pt x="5504834" y="2894165"/>
                  </a:lnTo>
                  <a:lnTo>
                    <a:pt x="5490392" y="2946479"/>
                  </a:lnTo>
                  <a:lnTo>
                    <a:pt x="5473374" y="3000278"/>
                  </a:lnTo>
                  <a:lnTo>
                    <a:pt x="6584880" y="2359168"/>
                  </a:lnTo>
                  <a:lnTo>
                    <a:pt x="6529790" y="2346960"/>
                  </a:lnTo>
                  <a:lnTo>
                    <a:pt x="6477275" y="2333266"/>
                  </a:lnTo>
                  <a:lnTo>
                    <a:pt x="6427336" y="2318088"/>
                  </a:lnTo>
                  <a:lnTo>
                    <a:pt x="6386318" y="2312425"/>
                  </a:lnTo>
                  <a:lnTo>
                    <a:pt x="6341529" y="2294275"/>
                  </a:lnTo>
                  <a:lnTo>
                    <a:pt x="6299315" y="2274640"/>
                  </a:lnTo>
                  <a:lnTo>
                    <a:pt x="6259677" y="2253520"/>
                  </a:lnTo>
                  <a:lnTo>
                    <a:pt x="6222614" y="2230914"/>
                  </a:lnTo>
                  <a:lnTo>
                    <a:pt x="6188126" y="2206823"/>
                  </a:lnTo>
                  <a:lnTo>
                    <a:pt x="6156214" y="2181246"/>
                  </a:lnTo>
                  <a:lnTo>
                    <a:pt x="6126877" y="2154184"/>
                  </a:lnTo>
                  <a:lnTo>
                    <a:pt x="6100115" y="2125637"/>
                  </a:lnTo>
                  <a:lnTo>
                    <a:pt x="6075928" y="2095604"/>
                  </a:lnTo>
                  <a:lnTo>
                    <a:pt x="6054317" y="2064086"/>
                  </a:lnTo>
                  <a:lnTo>
                    <a:pt x="6018820" y="1996593"/>
                  </a:lnTo>
                  <a:lnTo>
                    <a:pt x="6004934" y="1960619"/>
                  </a:lnTo>
                  <a:lnTo>
                    <a:pt x="5999969" y="1934160"/>
                  </a:lnTo>
                  <a:lnTo>
                    <a:pt x="5991234" y="1895215"/>
                  </a:lnTo>
                  <a:lnTo>
                    <a:pt x="5985074" y="1854785"/>
                  </a:lnTo>
                  <a:lnTo>
                    <a:pt x="5981490" y="1812869"/>
                  </a:lnTo>
                  <a:lnTo>
                    <a:pt x="5980480" y="1769467"/>
                  </a:lnTo>
                  <a:lnTo>
                    <a:pt x="5982046" y="1724580"/>
                  </a:lnTo>
                  <a:lnTo>
                    <a:pt x="5986188" y="1678208"/>
                  </a:lnTo>
                  <a:lnTo>
                    <a:pt x="5992904" y="1630351"/>
                  </a:lnTo>
                  <a:lnTo>
                    <a:pt x="6002196" y="1581008"/>
                  </a:lnTo>
                  <a:lnTo>
                    <a:pt x="6020408" y="1541181"/>
                  </a:lnTo>
                  <a:lnTo>
                    <a:pt x="6034851" y="1488867"/>
                  </a:lnTo>
                  <a:lnTo>
                    <a:pt x="6051868" y="1435068"/>
                  </a:lnTo>
                  <a:close/>
                </a:path>
                <a:path w="7479030" h="6769100">
                  <a:moveTo>
                    <a:pt x="610304" y="2433202"/>
                  </a:moveTo>
                  <a:lnTo>
                    <a:pt x="396936" y="2556271"/>
                  </a:lnTo>
                  <a:lnTo>
                    <a:pt x="254848" y="2696871"/>
                  </a:lnTo>
                  <a:lnTo>
                    <a:pt x="226914" y="2742305"/>
                  </a:lnTo>
                  <a:lnTo>
                    <a:pt x="193557" y="2776207"/>
                  </a:lnTo>
                  <a:lnTo>
                    <a:pt x="167524" y="2820545"/>
                  </a:lnTo>
                  <a:lnTo>
                    <a:pt x="142526" y="2864286"/>
                  </a:lnTo>
                  <a:lnTo>
                    <a:pt x="118619" y="2907398"/>
                  </a:lnTo>
                  <a:lnTo>
                    <a:pt x="95861" y="2949847"/>
                  </a:lnTo>
                  <a:lnTo>
                    <a:pt x="74308" y="2991601"/>
                  </a:lnTo>
                  <a:lnTo>
                    <a:pt x="60361" y="3043629"/>
                  </a:lnTo>
                  <a:lnTo>
                    <a:pt x="41388" y="3083895"/>
                  </a:lnTo>
                  <a:lnTo>
                    <a:pt x="30134" y="3134369"/>
                  </a:lnTo>
                  <a:lnTo>
                    <a:pt x="20312" y="3184018"/>
                  </a:lnTo>
                  <a:lnTo>
                    <a:pt x="11978" y="3232809"/>
                  </a:lnTo>
                  <a:lnTo>
                    <a:pt x="5188" y="3280709"/>
                  </a:lnTo>
                  <a:lnTo>
                    <a:pt x="0" y="3327685"/>
                  </a:lnTo>
                  <a:lnTo>
                    <a:pt x="2814" y="3384706"/>
                  </a:lnTo>
                  <a:lnTo>
                    <a:pt x="1090" y="3429684"/>
                  </a:lnTo>
                  <a:lnTo>
                    <a:pt x="7632" y="3484556"/>
                  </a:lnTo>
                  <a:lnTo>
                    <a:pt x="9761" y="3527311"/>
                  </a:lnTo>
                  <a:lnTo>
                    <a:pt x="20181" y="3579945"/>
                  </a:lnTo>
                  <a:lnTo>
                    <a:pt x="32559" y="3631451"/>
                  </a:lnTo>
                  <a:lnTo>
                    <a:pt x="40560" y="3670819"/>
                  </a:lnTo>
                  <a:lnTo>
                    <a:pt x="56889" y="3720045"/>
                  </a:lnTo>
                  <a:lnTo>
                    <a:pt x="75211" y="3768122"/>
                  </a:lnTo>
                  <a:lnTo>
                    <a:pt x="95540" y="3815041"/>
                  </a:lnTo>
                  <a:lnTo>
                    <a:pt x="117886" y="3860797"/>
                  </a:lnTo>
                  <a:lnTo>
                    <a:pt x="142262" y="3905381"/>
                  </a:lnTo>
                  <a:lnTo>
                    <a:pt x="168681" y="3948788"/>
                  </a:lnTo>
                  <a:lnTo>
                    <a:pt x="190808" y="3980008"/>
                  </a:lnTo>
                  <a:lnTo>
                    <a:pt x="221348" y="4021038"/>
                  </a:lnTo>
                  <a:lnTo>
                    <a:pt x="253966" y="4060868"/>
                  </a:lnTo>
                  <a:lnTo>
                    <a:pt x="288630" y="4099519"/>
                  </a:lnTo>
                  <a:lnTo>
                    <a:pt x="325271" y="4137029"/>
                  </a:lnTo>
                  <a:lnTo>
                    <a:pt x="363853" y="4173420"/>
                  </a:lnTo>
                  <a:lnTo>
                    <a:pt x="397991" y="4197713"/>
                  </a:lnTo>
                  <a:lnTo>
                    <a:pt x="440337" y="4231933"/>
                  </a:lnTo>
                  <a:lnTo>
                    <a:pt x="478163" y="4254099"/>
                  </a:lnTo>
                  <a:lnTo>
                    <a:pt x="524121" y="4286235"/>
                  </a:lnTo>
                  <a:lnTo>
                    <a:pt x="565482" y="4306362"/>
                  </a:lnTo>
                  <a:lnTo>
                    <a:pt x="608553" y="4325502"/>
                  </a:lnTo>
                  <a:lnTo>
                    <a:pt x="653296" y="4343678"/>
                  </a:lnTo>
                  <a:lnTo>
                    <a:pt x="699672" y="4360912"/>
                  </a:lnTo>
                  <a:lnTo>
                    <a:pt x="747644" y="4377226"/>
                  </a:lnTo>
                  <a:lnTo>
                    <a:pt x="797172" y="4392642"/>
                  </a:lnTo>
                  <a:lnTo>
                    <a:pt x="848218" y="4407182"/>
                  </a:lnTo>
                  <a:lnTo>
                    <a:pt x="894400" y="4409867"/>
                  </a:lnTo>
                  <a:lnTo>
                    <a:pt x="2005119" y="3769210"/>
                  </a:lnTo>
                  <a:lnTo>
                    <a:pt x="2026080" y="3727798"/>
                  </a:lnTo>
                  <a:lnTo>
                    <a:pt x="2039188" y="3676253"/>
                  </a:lnTo>
                  <a:lnTo>
                    <a:pt x="2050752" y="3625600"/>
                  </a:lnTo>
                  <a:lnTo>
                    <a:pt x="2060734" y="3575859"/>
                  </a:lnTo>
                  <a:lnTo>
                    <a:pt x="2069097" y="3527052"/>
                  </a:lnTo>
                  <a:lnTo>
                    <a:pt x="2075805" y="3479199"/>
                  </a:lnTo>
                  <a:lnTo>
                    <a:pt x="2080819" y="3432323"/>
                  </a:lnTo>
                  <a:lnTo>
                    <a:pt x="2084104" y="3386445"/>
                  </a:lnTo>
                  <a:lnTo>
                    <a:pt x="2079277" y="3330585"/>
                  </a:lnTo>
                  <a:lnTo>
                    <a:pt x="2078991" y="3286766"/>
                  </a:lnTo>
                  <a:lnTo>
                    <a:pt x="2070519" y="3233008"/>
                  </a:lnTo>
                  <a:lnTo>
                    <a:pt x="2060169" y="3180333"/>
                  </a:lnTo>
                  <a:lnTo>
                    <a:pt x="2054249" y="3139764"/>
                  </a:lnTo>
                  <a:lnTo>
                    <a:pt x="2040032" y="3089320"/>
                  </a:lnTo>
                  <a:lnTo>
                    <a:pt x="2023826" y="3040023"/>
                  </a:lnTo>
                  <a:lnTo>
                    <a:pt x="2005593" y="2991895"/>
                  </a:lnTo>
                  <a:lnTo>
                    <a:pt x="1987842" y="2943489"/>
                  </a:lnTo>
                  <a:lnTo>
                    <a:pt x="1971653" y="2894182"/>
                  </a:lnTo>
                  <a:lnTo>
                    <a:pt x="1957119" y="2843920"/>
                  </a:lnTo>
                  <a:lnTo>
                    <a:pt x="1950557" y="2803722"/>
                  </a:lnTo>
                  <a:lnTo>
                    <a:pt x="1939246" y="2751602"/>
                  </a:lnTo>
                  <a:lnTo>
                    <a:pt x="1935847" y="2709578"/>
                  </a:lnTo>
                  <a:lnTo>
                    <a:pt x="1933986" y="2666668"/>
                  </a:lnTo>
                  <a:lnTo>
                    <a:pt x="1933633" y="2622888"/>
                  </a:lnTo>
                  <a:lnTo>
                    <a:pt x="1934759" y="2578255"/>
                  </a:lnTo>
                  <a:lnTo>
                    <a:pt x="1943680" y="2543788"/>
                  </a:lnTo>
                  <a:lnTo>
                    <a:pt x="1947676" y="2497499"/>
                  </a:lnTo>
                  <a:lnTo>
                    <a:pt x="1959407" y="2461410"/>
                  </a:lnTo>
                  <a:lnTo>
                    <a:pt x="1972500" y="2424536"/>
                  </a:lnTo>
                  <a:lnTo>
                    <a:pt x="1993270" y="2397895"/>
                  </a:lnTo>
                  <a:lnTo>
                    <a:pt x="2008996" y="2359502"/>
                  </a:lnTo>
                  <a:lnTo>
                    <a:pt x="2056930" y="2302532"/>
                  </a:lnTo>
                  <a:lnTo>
                    <a:pt x="2082733" y="2272988"/>
                  </a:lnTo>
                  <a:lnTo>
                    <a:pt x="2109720" y="2242760"/>
                  </a:lnTo>
                  <a:lnTo>
                    <a:pt x="5672428" y="187810"/>
                  </a:lnTo>
                  <a:lnTo>
                    <a:pt x="5650320" y="171239"/>
                  </a:lnTo>
                  <a:lnTo>
                    <a:pt x="5610532" y="150205"/>
                  </a:lnTo>
                  <a:lnTo>
                    <a:pt x="5562572" y="119224"/>
                  </a:lnTo>
                  <a:lnTo>
                    <a:pt x="5519302" y="100198"/>
                  </a:lnTo>
                  <a:lnTo>
                    <a:pt x="5474432" y="82095"/>
                  </a:lnTo>
                  <a:lnTo>
                    <a:pt x="5428020" y="64882"/>
                  </a:lnTo>
                  <a:lnTo>
                    <a:pt x="5380121" y="48526"/>
                  </a:lnTo>
                  <a:lnTo>
                    <a:pt x="5330793" y="32995"/>
                  </a:lnTo>
                  <a:lnTo>
                    <a:pt x="5286437" y="29257"/>
                  </a:lnTo>
                  <a:lnTo>
                    <a:pt x="5234419" y="15277"/>
                  </a:lnTo>
                  <a:lnTo>
                    <a:pt x="5187487" y="13025"/>
                  </a:lnTo>
                  <a:lnTo>
                    <a:pt x="5139350" y="11468"/>
                  </a:lnTo>
                  <a:lnTo>
                    <a:pt x="5090067" y="10572"/>
                  </a:lnTo>
                  <a:lnTo>
                    <a:pt x="1138478" y="2289826"/>
                  </a:lnTo>
                  <a:lnTo>
                    <a:pt x="997045" y="2327421"/>
                  </a:lnTo>
                  <a:lnTo>
                    <a:pt x="898100" y="2355169"/>
                  </a:lnTo>
                  <a:lnTo>
                    <a:pt x="844971" y="2356491"/>
                  </a:lnTo>
                  <a:lnTo>
                    <a:pt x="701367" y="2395338"/>
                  </a:lnTo>
                  <a:lnTo>
                    <a:pt x="659126" y="2419702"/>
                  </a:lnTo>
                  <a:lnTo>
                    <a:pt x="610304" y="2433202"/>
                  </a:lnTo>
                  <a:close/>
                </a:path>
                <a:path w="7479030" h="6769100">
                  <a:moveTo>
                    <a:pt x="5672428" y="187810"/>
                  </a:moveTo>
                  <a:lnTo>
                    <a:pt x="3566904" y="1402265"/>
                  </a:lnTo>
                  <a:lnTo>
                    <a:pt x="3606577" y="1394042"/>
                  </a:lnTo>
                  <a:lnTo>
                    <a:pt x="3645067" y="1386503"/>
                  </a:lnTo>
                  <a:lnTo>
                    <a:pt x="3682342" y="1379664"/>
                  </a:lnTo>
                  <a:lnTo>
                    <a:pt x="3718375" y="1373542"/>
                  </a:lnTo>
                  <a:lnTo>
                    <a:pt x="3759480" y="1379155"/>
                  </a:lnTo>
                  <a:lnTo>
                    <a:pt x="3792938" y="1374518"/>
                  </a:lnTo>
                  <a:lnTo>
                    <a:pt x="3831410" y="1381650"/>
                  </a:lnTo>
                  <a:lnTo>
                    <a:pt x="3868521" y="1389566"/>
                  </a:lnTo>
                  <a:lnTo>
                    <a:pt x="3910588" y="1409286"/>
                  </a:lnTo>
                  <a:lnTo>
                    <a:pt x="3944891" y="1418822"/>
                  </a:lnTo>
                  <a:lnTo>
                    <a:pt x="3984090" y="1440196"/>
                  </a:lnTo>
                  <a:lnTo>
                    <a:pt x="4021812" y="1462422"/>
                  </a:lnTo>
                  <a:lnTo>
                    <a:pt x="4058026" y="1485517"/>
                  </a:lnTo>
                  <a:lnTo>
                    <a:pt x="4092704" y="1509499"/>
                  </a:lnTo>
                  <a:lnTo>
                    <a:pt x="4132162" y="1545384"/>
                  </a:lnTo>
                  <a:lnTo>
                    <a:pt x="4163679" y="1571189"/>
                  </a:lnTo>
                  <a:lnTo>
                    <a:pt x="4199917" y="1608932"/>
                  </a:lnTo>
                  <a:lnTo>
                    <a:pt x="4234501" y="1647629"/>
                  </a:lnTo>
                  <a:lnTo>
                    <a:pt x="4267402" y="1687296"/>
                  </a:lnTo>
                  <a:lnTo>
                    <a:pt x="4300055" y="1727107"/>
                  </a:lnTo>
                  <a:lnTo>
                    <a:pt x="4334612" y="1765819"/>
                  </a:lnTo>
                  <a:lnTo>
                    <a:pt x="4371157" y="1803385"/>
                  </a:lnTo>
                  <a:lnTo>
                    <a:pt x="4403310" y="1828823"/>
                  </a:lnTo>
                  <a:lnTo>
                    <a:pt x="4443723" y="1864157"/>
                  </a:lnTo>
                  <a:lnTo>
                    <a:pt x="4486014" y="1898409"/>
                  </a:lnTo>
                  <a:lnTo>
                    <a:pt x="4523800" y="1920597"/>
                  </a:lnTo>
                  <a:lnTo>
                    <a:pt x="4569736" y="1952746"/>
                  </a:lnTo>
                  <a:lnTo>
                    <a:pt x="4611093" y="1972875"/>
                  </a:lnTo>
                  <a:lnTo>
                    <a:pt x="4654180" y="1992006"/>
                  </a:lnTo>
                  <a:lnTo>
                    <a:pt x="4698960" y="2010161"/>
                  </a:lnTo>
                  <a:lnTo>
                    <a:pt x="4745396" y="2027361"/>
                  </a:lnTo>
                  <a:lnTo>
                    <a:pt x="4793450" y="2043627"/>
                  </a:lnTo>
                  <a:lnTo>
                    <a:pt x="4843086" y="2058981"/>
                  </a:lnTo>
                  <a:lnTo>
                    <a:pt x="4894266" y="2073444"/>
                  </a:lnTo>
                  <a:lnTo>
                    <a:pt x="4940608" y="2076036"/>
                  </a:lnTo>
                  <a:lnTo>
                    <a:pt x="6051500" y="1435280"/>
                  </a:lnTo>
                  <a:lnTo>
                    <a:pt x="6072288" y="1393967"/>
                  </a:lnTo>
                  <a:lnTo>
                    <a:pt x="6085252" y="1342506"/>
                  </a:lnTo>
                  <a:lnTo>
                    <a:pt x="6096699" y="1291920"/>
                  </a:lnTo>
                  <a:lnTo>
                    <a:pt x="6106589" y="1242232"/>
                  </a:lnTo>
                  <a:lnTo>
                    <a:pt x="6114886" y="1193463"/>
                  </a:lnTo>
                  <a:lnTo>
                    <a:pt x="6121550" y="1145636"/>
                  </a:lnTo>
                  <a:lnTo>
                    <a:pt x="6126542" y="1098773"/>
                  </a:lnTo>
                  <a:lnTo>
                    <a:pt x="6129826" y="1052895"/>
                  </a:lnTo>
                  <a:lnTo>
                    <a:pt x="6125016" y="997025"/>
                  </a:lnTo>
                  <a:lnTo>
                    <a:pt x="6124765" y="953186"/>
                  </a:lnTo>
                  <a:lnTo>
                    <a:pt x="6116343" y="899399"/>
                  </a:lnTo>
                  <a:lnTo>
                    <a:pt x="6112405" y="857687"/>
                  </a:lnTo>
                  <a:lnTo>
                    <a:pt x="6100219" y="806072"/>
                  </a:lnTo>
                  <a:lnTo>
                    <a:pt x="6086093" y="755575"/>
                  </a:lnTo>
                  <a:lnTo>
                    <a:pt x="6069989" y="706219"/>
                  </a:lnTo>
                  <a:lnTo>
                    <a:pt x="6051861" y="658030"/>
                  </a:lnTo>
                  <a:lnTo>
                    <a:pt x="6031651" y="611042"/>
                  </a:lnTo>
                  <a:lnTo>
                    <a:pt x="6015716" y="576250"/>
                  </a:lnTo>
                  <a:lnTo>
                    <a:pt x="5991379" y="531643"/>
                  </a:lnTo>
                  <a:lnTo>
                    <a:pt x="5964996" y="488216"/>
                  </a:lnTo>
                  <a:lnTo>
                    <a:pt x="5936582" y="445960"/>
                  </a:lnTo>
                  <a:lnTo>
                    <a:pt x="5906148" y="404870"/>
                  </a:lnTo>
                  <a:lnTo>
                    <a:pt x="5873707" y="364937"/>
                  </a:lnTo>
                  <a:lnTo>
                    <a:pt x="5839272" y="326154"/>
                  </a:lnTo>
                  <a:lnTo>
                    <a:pt x="5809202" y="299515"/>
                  </a:lnTo>
                  <a:lnTo>
                    <a:pt x="5770816" y="263011"/>
                  </a:lnTo>
                  <a:lnTo>
                    <a:pt x="5730475" y="227634"/>
                  </a:lnTo>
                  <a:lnTo>
                    <a:pt x="5694536" y="204381"/>
                  </a:lnTo>
                  <a:lnTo>
                    <a:pt x="5672428" y="187810"/>
                  </a:lnTo>
                  <a:close/>
                </a:path>
                <a:path w="7479030" h="6769100">
                  <a:moveTo>
                    <a:pt x="3383519" y="1508040"/>
                  </a:moveTo>
                  <a:lnTo>
                    <a:pt x="2293124" y="2136974"/>
                  </a:lnTo>
                  <a:lnTo>
                    <a:pt x="2386439" y="2112472"/>
                  </a:lnTo>
                  <a:lnTo>
                    <a:pt x="2533458" y="2071656"/>
                  </a:lnTo>
                  <a:lnTo>
                    <a:pt x="2586927" y="2070138"/>
                  </a:lnTo>
                  <a:lnTo>
                    <a:pt x="2779865" y="2017497"/>
                  </a:lnTo>
                  <a:lnTo>
                    <a:pt x="3036386" y="1869537"/>
                  </a:lnTo>
                  <a:lnTo>
                    <a:pt x="3178561" y="1728887"/>
                  </a:lnTo>
                  <a:lnTo>
                    <a:pt x="3206648" y="1683364"/>
                  </a:lnTo>
                  <a:lnTo>
                    <a:pt x="3315591" y="1576543"/>
                  </a:lnTo>
                  <a:lnTo>
                    <a:pt x="3383519" y="1508040"/>
                  </a:lnTo>
                  <a:close/>
                </a:path>
                <a:path w="7479030" h="6769100">
                  <a:moveTo>
                    <a:pt x="2003014" y="75810"/>
                  </a:moveTo>
                  <a:lnTo>
                    <a:pt x="1744767" y="224766"/>
                  </a:lnTo>
                  <a:lnTo>
                    <a:pt x="1570242" y="398736"/>
                  </a:lnTo>
                  <a:lnTo>
                    <a:pt x="1543643" y="443401"/>
                  </a:lnTo>
                  <a:lnTo>
                    <a:pt x="1511511" y="476596"/>
                  </a:lnTo>
                  <a:lnTo>
                    <a:pt x="1486607" y="520283"/>
                  </a:lnTo>
                  <a:lnTo>
                    <a:pt x="1462653" y="563421"/>
                  </a:lnTo>
                  <a:lnTo>
                    <a:pt x="1446063" y="616974"/>
                  </a:lnTo>
                  <a:lnTo>
                    <a:pt x="1424216" y="658898"/>
                  </a:lnTo>
                  <a:lnTo>
                    <a:pt x="1403524" y="700155"/>
                  </a:lnTo>
                  <a:lnTo>
                    <a:pt x="1390544" y="751625"/>
                  </a:lnTo>
                  <a:lnTo>
                    <a:pt x="1379118" y="802199"/>
                  </a:lnTo>
                  <a:lnTo>
                    <a:pt x="1369281" y="851857"/>
                  </a:lnTo>
                  <a:lnTo>
                    <a:pt x="1361068" y="900577"/>
                  </a:lnTo>
                  <a:lnTo>
                    <a:pt x="1354514" y="948341"/>
                  </a:lnTo>
                  <a:lnTo>
                    <a:pt x="1349653" y="995128"/>
                  </a:lnTo>
                  <a:lnTo>
                    <a:pt x="1346522" y="1040918"/>
                  </a:lnTo>
                  <a:lnTo>
                    <a:pt x="1351499" y="1096692"/>
                  </a:lnTo>
                  <a:lnTo>
                    <a:pt x="1351930" y="1140427"/>
                  </a:lnTo>
                  <a:lnTo>
                    <a:pt x="1360539" y="1194106"/>
                  </a:lnTo>
                  <a:lnTo>
                    <a:pt x="1371017" y="1246707"/>
                  </a:lnTo>
                  <a:lnTo>
                    <a:pt x="1377052" y="1287209"/>
                  </a:lnTo>
                  <a:lnTo>
                    <a:pt x="1391372" y="1337594"/>
                  </a:lnTo>
                  <a:lnTo>
                    <a:pt x="1407664" y="1386842"/>
                  </a:lnTo>
                  <a:lnTo>
                    <a:pt x="1425965" y="1434931"/>
                  </a:lnTo>
                  <a:lnTo>
                    <a:pt x="1443827" y="1483273"/>
                  </a:lnTo>
                  <a:lnTo>
                    <a:pt x="1460006" y="1532585"/>
                  </a:lnTo>
                  <a:lnTo>
                    <a:pt x="1474531" y="1582852"/>
                  </a:lnTo>
                  <a:lnTo>
                    <a:pt x="1487431" y="1634056"/>
                  </a:lnTo>
                  <a:lnTo>
                    <a:pt x="1492391" y="1675179"/>
                  </a:lnTo>
                  <a:lnTo>
                    <a:pt x="1495785" y="1717204"/>
                  </a:lnTo>
                  <a:lnTo>
                    <a:pt x="1497642" y="1760117"/>
                  </a:lnTo>
                  <a:lnTo>
                    <a:pt x="1497992" y="1803898"/>
                  </a:lnTo>
                  <a:lnTo>
                    <a:pt x="1496864" y="1848533"/>
                  </a:lnTo>
                  <a:lnTo>
                    <a:pt x="1487941" y="1883001"/>
                  </a:lnTo>
                  <a:lnTo>
                    <a:pt x="1483945" y="1929290"/>
                  </a:lnTo>
                  <a:lnTo>
                    <a:pt x="1472213" y="1965379"/>
                  </a:lnTo>
                  <a:lnTo>
                    <a:pt x="1459120" y="2002254"/>
                  </a:lnTo>
                  <a:lnTo>
                    <a:pt x="1438350" y="2028895"/>
                  </a:lnTo>
                  <a:lnTo>
                    <a:pt x="1422623" y="2067288"/>
                  </a:lnTo>
                  <a:lnTo>
                    <a:pt x="1399278" y="2095415"/>
                  </a:lnTo>
                  <a:lnTo>
                    <a:pt x="1374689" y="2124259"/>
                  </a:lnTo>
                  <a:lnTo>
                    <a:pt x="1348886" y="2153803"/>
                  </a:lnTo>
                  <a:lnTo>
                    <a:pt x="1321898" y="2184031"/>
                  </a:lnTo>
                  <a:lnTo>
                    <a:pt x="3910647" y="690855"/>
                  </a:lnTo>
                  <a:lnTo>
                    <a:pt x="3870968" y="699080"/>
                  </a:lnTo>
                  <a:lnTo>
                    <a:pt x="3832476" y="706621"/>
                  </a:lnTo>
                  <a:lnTo>
                    <a:pt x="3795198" y="713461"/>
                  </a:lnTo>
                  <a:lnTo>
                    <a:pt x="3759165" y="719584"/>
                  </a:lnTo>
                  <a:lnTo>
                    <a:pt x="3718060" y="713971"/>
                  </a:lnTo>
                  <a:lnTo>
                    <a:pt x="3684603" y="718607"/>
                  </a:lnTo>
                  <a:lnTo>
                    <a:pt x="3646132" y="711475"/>
                  </a:lnTo>
                  <a:lnTo>
                    <a:pt x="3609023" y="703557"/>
                  </a:lnTo>
                  <a:lnTo>
                    <a:pt x="3566958" y="683836"/>
                  </a:lnTo>
                  <a:lnTo>
                    <a:pt x="3532658" y="674298"/>
                  </a:lnTo>
                  <a:lnTo>
                    <a:pt x="3493462" y="652922"/>
                  </a:lnTo>
                  <a:lnTo>
                    <a:pt x="3455744" y="630695"/>
                  </a:lnTo>
                  <a:lnTo>
                    <a:pt x="3419532" y="607598"/>
                  </a:lnTo>
                  <a:lnTo>
                    <a:pt x="3384857" y="583614"/>
                  </a:lnTo>
                  <a:lnTo>
                    <a:pt x="3351748" y="558728"/>
                  </a:lnTo>
                  <a:lnTo>
                    <a:pt x="3313888" y="521921"/>
                  </a:lnTo>
                  <a:lnTo>
                    <a:pt x="3277652" y="484177"/>
                  </a:lnTo>
                  <a:lnTo>
                    <a:pt x="3243069" y="445480"/>
                  </a:lnTo>
                  <a:lnTo>
                    <a:pt x="3210168" y="405812"/>
                  </a:lnTo>
                  <a:lnTo>
                    <a:pt x="3177706" y="365891"/>
                  </a:lnTo>
                  <a:lnTo>
                    <a:pt x="3143236" y="327129"/>
                  </a:lnTo>
                  <a:lnTo>
                    <a:pt x="3106792" y="289505"/>
                  </a:lnTo>
                  <a:lnTo>
                    <a:pt x="3074755" y="264000"/>
                  </a:lnTo>
                  <a:lnTo>
                    <a:pt x="3034470" y="228592"/>
                  </a:lnTo>
                  <a:lnTo>
                    <a:pt x="2992316" y="194261"/>
                  </a:lnTo>
                  <a:lnTo>
                    <a:pt x="2954675" y="171989"/>
                  </a:lnTo>
                  <a:lnTo>
                    <a:pt x="2908889" y="139753"/>
                  </a:lnTo>
                  <a:lnTo>
                    <a:pt x="2867685" y="119536"/>
                  </a:lnTo>
                  <a:lnTo>
                    <a:pt x="2824752" y="100316"/>
                  </a:lnTo>
                  <a:lnTo>
                    <a:pt x="2780126" y="82072"/>
                  </a:lnTo>
                  <a:lnTo>
                    <a:pt x="2733841" y="64786"/>
                  </a:lnTo>
                  <a:lnTo>
                    <a:pt x="2685931" y="48436"/>
                  </a:lnTo>
                  <a:lnTo>
                    <a:pt x="2636433" y="33003"/>
                  </a:lnTo>
                  <a:lnTo>
                    <a:pt x="2585381" y="18466"/>
                  </a:lnTo>
                  <a:lnTo>
                    <a:pt x="2539308" y="15719"/>
                  </a:lnTo>
                  <a:lnTo>
                    <a:pt x="2492078" y="13638"/>
                  </a:lnTo>
                  <a:lnTo>
                    <a:pt x="2437417" y="1183"/>
                  </a:lnTo>
                  <a:lnTo>
                    <a:pt x="2388081" y="317"/>
                  </a:lnTo>
                  <a:lnTo>
                    <a:pt x="2337795" y="0"/>
                  </a:lnTo>
                  <a:lnTo>
                    <a:pt x="2292973" y="11192"/>
                  </a:lnTo>
                  <a:lnTo>
                    <a:pt x="2240992" y="11852"/>
                  </a:lnTo>
                  <a:lnTo>
                    <a:pt x="2003014" y="75810"/>
                  </a:lnTo>
                  <a:close/>
                </a:path>
                <a:path w="7479030" h="6769100">
                  <a:moveTo>
                    <a:pt x="4696058" y="76561"/>
                  </a:moveTo>
                  <a:lnTo>
                    <a:pt x="4482688" y="199632"/>
                  </a:lnTo>
                  <a:lnTo>
                    <a:pt x="4446558" y="235133"/>
                  </a:lnTo>
                  <a:lnTo>
                    <a:pt x="4404319" y="259496"/>
                  </a:lnTo>
                  <a:lnTo>
                    <a:pt x="4298792" y="364347"/>
                  </a:lnTo>
                  <a:lnTo>
                    <a:pt x="4270922" y="409744"/>
                  </a:lnTo>
                  <a:lnTo>
                    <a:pt x="4197460" y="481439"/>
                  </a:lnTo>
                  <a:lnTo>
                    <a:pt x="4094077" y="585053"/>
                  </a:lnTo>
                  <a:lnTo>
                    <a:pt x="5090067" y="10572"/>
                  </a:lnTo>
                  <a:lnTo>
                    <a:pt x="5039693" y="10305"/>
                  </a:lnTo>
                  <a:lnTo>
                    <a:pt x="4988286" y="10634"/>
                  </a:lnTo>
                  <a:lnTo>
                    <a:pt x="4942246" y="22528"/>
                  </a:lnTo>
                  <a:lnTo>
                    <a:pt x="4888940" y="23952"/>
                  </a:lnTo>
                  <a:lnTo>
                    <a:pt x="4696058" y="76561"/>
                  </a:lnTo>
                  <a:close/>
                </a:path>
                <a:path w="7479030" h="6769100">
                  <a:moveTo>
                    <a:pt x="1910874" y="114295"/>
                  </a:moveTo>
                  <a:lnTo>
                    <a:pt x="1824216" y="164279"/>
                  </a:lnTo>
                  <a:lnTo>
                    <a:pt x="1787497" y="200119"/>
                  </a:lnTo>
                  <a:lnTo>
                    <a:pt x="1960283" y="100457"/>
                  </a:lnTo>
                  <a:lnTo>
                    <a:pt x="1910874" y="114295"/>
                  </a:lnTo>
                  <a:close/>
                </a:path>
              </a:pathLst>
            </a:custGeom>
            <a:solidFill>
              <a:srgbClr val="EBEFF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98007" y="2357863"/>
              <a:ext cx="2616426" cy="261003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50735" y="4685768"/>
              <a:ext cx="2624922" cy="262476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01614" y="7027831"/>
              <a:ext cx="2616426" cy="261003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91247" y="7027222"/>
              <a:ext cx="2624922" cy="262476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3274" y="4690856"/>
              <a:ext cx="2616426" cy="261003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02395" y="2348793"/>
              <a:ext cx="2624922" cy="262476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05090" y="2383924"/>
              <a:ext cx="2477049" cy="247067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57818" y="4711829"/>
              <a:ext cx="2485545" cy="24854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08696" y="7053892"/>
              <a:ext cx="2477049" cy="247067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98330" y="7053283"/>
              <a:ext cx="2485545" cy="24854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60356" y="4716917"/>
              <a:ext cx="2477049" cy="247067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09477" y="2374854"/>
              <a:ext cx="2485545" cy="248540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938367" y="2855709"/>
              <a:ext cx="6960234" cy="6241415"/>
            </a:xfrm>
            <a:custGeom>
              <a:avLst/>
              <a:gdLst/>
              <a:ahLst/>
              <a:cxnLst/>
              <a:rect l="l" t="t" r="r" b="b"/>
              <a:pathLst>
                <a:path w="6960234" h="6241415">
                  <a:moveTo>
                    <a:pt x="1562950" y="3077959"/>
                  </a:moveTo>
                  <a:lnTo>
                    <a:pt x="1553171" y="2988310"/>
                  </a:lnTo>
                  <a:lnTo>
                    <a:pt x="1532788" y="2899422"/>
                  </a:lnTo>
                  <a:lnTo>
                    <a:pt x="1501546" y="2812173"/>
                  </a:lnTo>
                  <a:lnTo>
                    <a:pt x="1481785" y="2769438"/>
                  </a:lnTo>
                  <a:lnTo>
                    <a:pt x="1459217" y="2727464"/>
                  </a:lnTo>
                  <a:lnTo>
                    <a:pt x="1434172" y="2686888"/>
                  </a:lnTo>
                  <a:lnTo>
                    <a:pt x="1378038" y="2611945"/>
                  </a:lnTo>
                  <a:lnTo>
                    <a:pt x="1314615" y="2545461"/>
                  </a:lnTo>
                  <a:lnTo>
                    <a:pt x="1244777" y="2487676"/>
                  </a:lnTo>
                  <a:lnTo>
                    <a:pt x="1169428" y="2438819"/>
                  </a:lnTo>
                  <a:lnTo>
                    <a:pt x="1089456" y="2399144"/>
                  </a:lnTo>
                  <a:lnTo>
                    <a:pt x="1005763" y="2368880"/>
                  </a:lnTo>
                  <a:lnTo>
                    <a:pt x="919238" y="2348268"/>
                  </a:lnTo>
                  <a:lnTo>
                    <a:pt x="830783" y="2337549"/>
                  </a:lnTo>
                  <a:lnTo>
                    <a:pt x="741273" y="2336977"/>
                  </a:lnTo>
                  <a:lnTo>
                    <a:pt x="651611" y="2346769"/>
                  </a:lnTo>
                  <a:lnTo>
                    <a:pt x="562698" y="2367178"/>
                  </a:lnTo>
                  <a:lnTo>
                    <a:pt x="475411" y="2398433"/>
                  </a:lnTo>
                  <a:lnTo>
                    <a:pt x="432663" y="2418219"/>
                  </a:lnTo>
                  <a:lnTo>
                    <a:pt x="390664" y="2440800"/>
                  </a:lnTo>
                  <a:lnTo>
                    <a:pt x="350088" y="2465844"/>
                  </a:lnTo>
                  <a:lnTo>
                    <a:pt x="275132" y="2521978"/>
                  </a:lnTo>
                  <a:lnTo>
                    <a:pt x="208635" y="2585402"/>
                  </a:lnTo>
                  <a:lnTo>
                    <a:pt x="150825" y="2655239"/>
                  </a:lnTo>
                  <a:lnTo>
                    <a:pt x="101955" y="2730589"/>
                  </a:lnTo>
                  <a:lnTo>
                    <a:pt x="62255" y="2810560"/>
                  </a:lnTo>
                  <a:lnTo>
                    <a:pt x="31965" y="2894253"/>
                  </a:lnTo>
                  <a:lnTo>
                    <a:pt x="11328" y="2980766"/>
                  </a:lnTo>
                  <a:lnTo>
                    <a:pt x="596" y="3069234"/>
                  </a:lnTo>
                  <a:lnTo>
                    <a:pt x="0" y="3158731"/>
                  </a:lnTo>
                  <a:lnTo>
                    <a:pt x="9766" y="3248380"/>
                  </a:lnTo>
                  <a:lnTo>
                    <a:pt x="30162" y="3337280"/>
                  </a:lnTo>
                  <a:lnTo>
                    <a:pt x="61404" y="3424555"/>
                  </a:lnTo>
                  <a:lnTo>
                    <a:pt x="81178" y="3467290"/>
                  </a:lnTo>
                  <a:lnTo>
                    <a:pt x="103746" y="3509289"/>
                  </a:lnTo>
                  <a:lnTo>
                    <a:pt x="128790" y="3549840"/>
                  </a:lnTo>
                  <a:lnTo>
                    <a:pt x="184912" y="3624757"/>
                  </a:lnTo>
                  <a:lnTo>
                    <a:pt x="248335" y="3691229"/>
                  </a:lnTo>
                  <a:lnTo>
                    <a:pt x="318160" y="3749014"/>
                  </a:lnTo>
                  <a:lnTo>
                    <a:pt x="393522" y="3797871"/>
                  </a:lnTo>
                  <a:lnTo>
                    <a:pt x="473494" y="3837546"/>
                  </a:lnTo>
                  <a:lnTo>
                    <a:pt x="557187" y="3867810"/>
                  </a:lnTo>
                  <a:lnTo>
                    <a:pt x="643724" y="3888422"/>
                  </a:lnTo>
                  <a:lnTo>
                    <a:pt x="732193" y="3899154"/>
                  </a:lnTo>
                  <a:lnTo>
                    <a:pt x="821702" y="3899738"/>
                  </a:lnTo>
                  <a:lnTo>
                    <a:pt x="911364" y="3889946"/>
                  </a:lnTo>
                  <a:lnTo>
                    <a:pt x="1000277" y="3869550"/>
                  </a:lnTo>
                  <a:lnTo>
                    <a:pt x="1087564" y="3838295"/>
                  </a:lnTo>
                  <a:lnTo>
                    <a:pt x="1130300" y="3818521"/>
                  </a:lnTo>
                  <a:lnTo>
                    <a:pt x="1172298" y="3795953"/>
                  </a:lnTo>
                  <a:lnTo>
                    <a:pt x="1212875" y="3770896"/>
                  </a:lnTo>
                  <a:lnTo>
                    <a:pt x="1287843" y="3714762"/>
                  </a:lnTo>
                  <a:lnTo>
                    <a:pt x="1354340" y="3651313"/>
                  </a:lnTo>
                  <a:lnTo>
                    <a:pt x="1412151" y="3581463"/>
                  </a:lnTo>
                  <a:lnTo>
                    <a:pt x="1461020" y="3506114"/>
                  </a:lnTo>
                  <a:lnTo>
                    <a:pt x="1500720" y="3426142"/>
                  </a:lnTo>
                  <a:lnTo>
                    <a:pt x="1530997" y="3342436"/>
                  </a:lnTo>
                  <a:lnTo>
                    <a:pt x="1551622" y="3255911"/>
                  </a:lnTo>
                  <a:lnTo>
                    <a:pt x="1562354" y="3167456"/>
                  </a:lnTo>
                  <a:lnTo>
                    <a:pt x="1562950" y="3077959"/>
                  </a:lnTo>
                  <a:close/>
                </a:path>
                <a:path w="6960234" h="6241415">
                  <a:moveTo>
                    <a:pt x="2904820" y="783793"/>
                  </a:moveTo>
                  <a:lnTo>
                    <a:pt x="2900692" y="694867"/>
                  </a:lnTo>
                  <a:lnTo>
                    <a:pt x="2886100" y="606285"/>
                  </a:lnTo>
                  <a:lnTo>
                    <a:pt x="2860802" y="518947"/>
                  </a:lnTo>
                  <a:lnTo>
                    <a:pt x="2824543" y="433730"/>
                  </a:lnTo>
                  <a:lnTo>
                    <a:pt x="2802242" y="392188"/>
                  </a:lnTo>
                  <a:lnTo>
                    <a:pt x="2777452" y="352069"/>
                  </a:lnTo>
                  <a:lnTo>
                    <a:pt x="2721826" y="278003"/>
                  </a:lnTo>
                  <a:lnTo>
                    <a:pt x="2658884" y="212356"/>
                  </a:lnTo>
                  <a:lnTo>
                    <a:pt x="2589504" y="155359"/>
                  </a:lnTo>
                  <a:lnTo>
                    <a:pt x="2514587" y="107251"/>
                  </a:lnTo>
                  <a:lnTo>
                    <a:pt x="2435034" y="68275"/>
                  </a:lnTo>
                  <a:lnTo>
                    <a:pt x="2351709" y="38658"/>
                  </a:lnTo>
                  <a:lnTo>
                    <a:pt x="2265515" y="18618"/>
                  </a:lnTo>
                  <a:lnTo>
                    <a:pt x="2177338" y="8407"/>
                  </a:lnTo>
                  <a:lnTo>
                    <a:pt x="2088083" y="8255"/>
                  </a:lnTo>
                  <a:lnTo>
                    <a:pt x="1998611" y="18402"/>
                  </a:lnTo>
                  <a:lnTo>
                    <a:pt x="1909851" y="39065"/>
                  </a:lnTo>
                  <a:lnTo>
                    <a:pt x="1822653" y="70485"/>
                  </a:lnTo>
                  <a:lnTo>
                    <a:pt x="1737931" y="112890"/>
                  </a:lnTo>
                  <a:lnTo>
                    <a:pt x="1658797" y="164985"/>
                  </a:lnTo>
                  <a:lnTo>
                    <a:pt x="1587944" y="224726"/>
                  </a:lnTo>
                  <a:lnTo>
                    <a:pt x="1525612" y="291223"/>
                  </a:lnTo>
                  <a:lnTo>
                    <a:pt x="1472044" y="363588"/>
                  </a:lnTo>
                  <a:lnTo>
                    <a:pt x="1427480" y="440931"/>
                  </a:lnTo>
                  <a:lnTo>
                    <a:pt x="1392161" y="522363"/>
                  </a:lnTo>
                  <a:lnTo>
                    <a:pt x="1366342" y="607009"/>
                  </a:lnTo>
                  <a:lnTo>
                    <a:pt x="1350264" y="693966"/>
                  </a:lnTo>
                  <a:lnTo>
                    <a:pt x="1344168" y="782358"/>
                  </a:lnTo>
                  <a:lnTo>
                    <a:pt x="1348295" y="871283"/>
                  </a:lnTo>
                  <a:lnTo>
                    <a:pt x="1362887" y="959866"/>
                  </a:lnTo>
                  <a:lnTo>
                    <a:pt x="1388198" y="1047229"/>
                  </a:lnTo>
                  <a:lnTo>
                    <a:pt x="1424457" y="1132471"/>
                  </a:lnTo>
                  <a:lnTo>
                    <a:pt x="1446771" y="1174013"/>
                  </a:lnTo>
                  <a:lnTo>
                    <a:pt x="1471561" y="1214120"/>
                  </a:lnTo>
                  <a:lnTo>
                    <a:pt x="1527175" y="1288173"/>
                  </a:lnTo>
                  <a:lnTo>
                    <a:pt x="1590103" y="1353807"/>
                  </a:lnTo>
                  <a:lnTo>
                    <a:pt x="1659483" y="1410792"/>
                  </a:lnTo>
                  <a:lnTo>
                    <a:pt x="1734388" y="1458887"/>
                  </a:lnTo>
                  <a:lnTo>
                    <a:pt x="1813953" y="1497876"/>
                  </a:lnTo>
                  <a:lnTo>
                    <a:pt x="1897278" y="1527505"/>
                  </a:lnTo>
                  <a:lnTo>
                    <a:pt x="1983473" y="1547545"/>
                  </a:lnTo>
                  <a:lnTo>
                    <a:pt x="2071649" y="1557756"/>
                  </a:lnTo>
                  <a:lnTo>
                    <a:pt x="2160917" y="1557921"/>
                  </a:lnTo>
                  <a:lnTo>
                    <a:pt x="2250389" y="1547787"/>
                  </a:lnTo>
                  <a:lnTo>
                    <a:pt x="2339162" y="1527136"/>
                  </a:lnTo>
                  <a:lnTo>
                    <a:pt x="2426360" y="1495717"/>
                  </a:lnTo>
                  <a:lnTo>
                    <a:pt x="2511082" y="1453311"/>
                  </a:lnTo>
                  <a:lnTo>
                    <a:pt x="2590215" y="1401216"/>
                  </a:lnTo>
                  <a:lnTo>
                    <a:pt x="2661056" y="1341462"/>
                  </a:lnTo>
                  <a:lnTo>
                    <a:pt x="2723388" y="1274965"/>
                  </a:lnTo>
                  <a:lnTo>
                    <a:pt x="2776956" y="1202588"/>
                  </a:lnTo>
                  <a:lnTo>
                    <a:pt x="2821521" y="1125245"/>
                  </a:lnTo>
                  <a:lnTo>
                    <a:pt x="2856827" y="1043800"/>
                  </a:lnTo>
                  <a:lnTo>
                    <a:pt x="2882633" y="959154"/>
                  </a:lnTo>
                  <a:lnTo>
                    <a:pt x="2898711" y="872185"/>
                  </a:lnTo>
                  <a:lnTo>
                    <a:pt x="2904820" y="783793"/>
                  </a:lnTo>
                  <a:close/>
                </a:path>
                <a:path w="6960234" h="6241415">
                  <a:moveTo>
                    <a:pt x="2908427" y="5453761"/>
                  </a:moveTo>
                  <a:lnTo>
                    <a:pt x="2904299" y="5364835"/>
                  </a:lnTo>
                  <a:lnTo>
                    <a:pt x="2889707" y="5276253"/>
                  </a:lnTo>
                  <a:lnTo>
                    <a:pt x="2864408" y="5188915"/>
                  </a:lnTo>
                  <a:lnTo>
                    <a:pt x="2828150" y="5103698"/>
                  </a:lnTo>
                  <a:lnTo>
                    <a:pt x="2805849" y="5062156"/>
                  </a:lnTo>
                  <a:lnTo>
                    <a:pt x="2781058" y="5022037"/>
                  </a:lnTo>
                  <a:lnTo>
                    <a:pt x="2725432" y="4947971"/>
                  </a:lnTo>
                  <a:lnTo>
                    <a:pt x="2662491" y="4882324"/>
                  </a:lnTo>
                  <a:lnTo>
                    <a:pt x="2593111" y="4825327"/>
                  </a:lnTo>
                  <a:lnTo>
                    <a:pt x="2518194" y="4777219"/>
                  </a:lnTo>
                  <a:lnTo>
                    <a:pt x="2438641" y="4738243"/>
                  </a:lnTo>
                  <a:lnTo>
                    <a:pt x="2355316" y="4708626"/>
                  </a:lnTo>
                  <a:lnTo>
                    <a:pt x="2269121" y="4688586"/>
                  </a:lnTo>
                  <a:lnTo>
                    <a:pt x="2180945" y="4678388"/>
                  </a:lnTo>
                  <a:lnTo>
                    <a:pt x="2091690" y="4678235"/>
                  </a:lnTo>
                  <a:lnTo>
                    <a:pt x="2002218" y="4688370"/>
                  </a:lnTo>
                  <a:lnTo>
                    <a:pt x="1913458" y="4709033"/>
                  </a:lnTo>
                  <a:lnTo>
                    <a:pt x="1826260" y="4740453"/>
                  </a:lnTo>
                  <a:lnTo>
                    <a:pt x="1741538" y="4782858"/>
                  </a:lnTo>
                  <a:lnTo>
                    <a:pt x="1662417" y="4834953"/>
                  </a:lnTo>
                  <a:lnTo>
                    <a:pt x="1591576" y="4894694"/>
                  </a:lnTo>
                  <a:lnTo>
                    <a:pt x="1529245" y="4961179"/>
                  </a:lnTo>
                  <a:lnTo>
                    <a:pt x="1475676" y="5033543"/>
                  </a:lnTo>
                  <a:lnTo>
                    <a:pt x="1431112" y="5110886"/>
                  </a:lnTo>
                  <a:lnTo>
                    <a:pt x="1395793" y="5192319"/>
                  </a:lnTo>
                  <a:lnTo>
                    <a:pt x="1369974" y="5276964"/>
                  </a:lnTo>
                  <a:lnTo>
                    <a:pt x="1353883" y="5363921"/>
                  </a:lnTo>
                  <a:lnTo>
                    <a:pt x="1347787" y="5452313"/>
                  </a:lnTo>
                  <a:lnTo>
                    <a:pt x="1351902" y="5541251"/>
                  </a:lnTo>
                  <a:lnTo>
                    <a:pt x="1366494" y="5629834"/>
                  </a:lnTo>
                  <a:lnTo>
                    <a:pt x="1391805" y="5717197"/>
                  </a:lnTo>
                  <a:lnTo>
                    <a:pt x="1428064" y="5802439"/>
                  </a:lnTo>
                  <a:lnTo>
                    <a:pt x="1450378" y="5843981"/>
                  </a:lnTo>
                  <a:lnTo>
                    <a:pt x="1475168" y="5884088"/>
                  </a:lnTo>
                  <a:lnTo>
                    <a:pt x="1530781" y="5958141"/>
                  </a:lnTo>
                  <a:lnTo>
                    <a:pt x="1593723" y="6023775"/>
                  </a:lnTo>
                  <a:lnTo>
                    <a:pt x="1663090" y="6080760"/>
                  </a:lnTo>
                  <a:lnTo>
                    <a:pt x="1738007" y="6128855"/>
                  </a:lnTo>
                  <a:lnTo>
                    <a:pt x="1817573" y="6167831"/>
                  </a:lnTo>
                  <a:lnTo>
                    <a:pt x="1900910" y="6197460"/>
                  </a:lnTo>
                  <a:lnTo>
                    <a:pt x="1987105" y="6217501"/>
                  </a:lnTo>
                  <a:lnTo>
                    <a:pt x="2075281" y="6227711"/>
                  </a:lnTo>
                  <a:lnTo>
                    <a:pt x="2164550" y="6227877"/>
                  </a:lnTo>
                  <a:lnTo>
                    <a:pt x="2254008" y="6217742"/>
                  </a:lnTo>
                  <a:lnTo>
                    <a:pt x="2342781" y="6197092"/>
                  </a:lnTo>
                  <a:lnTo>
                    <a:pt x="2429980" y="6165685"/>
                  </a:lnTo>
                  <a:lnTo>
                    <a:pt x="2514689" y="6123279"/>
                  </a:lnTo>
                  <a:lnTo>
                    <a:pt x="2593822" y="6071184"/>
                  </a:lnTo>
                  <a:lnTo>
                    <a:pt x="2664663" y="6011430"/>
                  </a:lnTo>
                  <a:lnTo>
                    <a:pt x="2726994" y="5944933"/>
                  </a:lnTo>
                  <a:lnTo>
                    <a:pt x="2780563" y="5872556"/>
                  </a:lnTo>
                  <a:lnTo>
                    <a:pt x="2825127" y="5795213"/>
                  </a:lnTo>
                  <a:lnTo>
                    <a:pt x="2860433" y="5713768"/>
                  </a:lnTo>
                  <a:lnTo>
                    <a:pt x="2886240" y="5629122"/>
                  </a:lnTo>
                  <a:lnTo>
                    <a:pt x="2902318" y="5542153"/>
                  </a:lnTo>
                  <a:lnTo>
                    <a:pt x="2908427" y="5453761"/>
                  </a:lnTo>
                  <a:close/>
                </a:path>
                <a:path w="6960234" h="6241415">
                  <a:moveTo>
                    <a:pt x="5603481" y="5419445"/>
                  </a:moveTo>
                  <a:lnTo>
                    <a:pt x="5593702" y="5329796"/>
                  </a:lnTo>
                  <a:lnTo>
                    <a:pt x="5573306" y="5240896"/>
                  </a:lnTo>
                  <a:lnTo>
                    <a:pt x="5542064" y="5153634"/>
                  </a:lnTo>
                  <a:lnTo>
                    <a:pt x="5522303" y="5110899"/>
                  </a:lnTo>
                  <a:lnTo>
                    <a:pt x="5499722" y="5068913"/>
                  </a:lnTo>
                  <a:lnTo>
                    <a:pt x="5474678" y="5028349"/>
                  </a:lnTo>
                  <a:lnTo>
                    <a:pt x="5418556" y="4953419"/>
                  </a:lnTo>
                  <a:lnTo>
                    <a:pt x="5355133" y="4886934"/>
                  </a:lnTo>
                  <a:lnTo>
                    <a:pt x="5285295" y="4829149"/>
                  </a:lnTo>
                  <a:lnTo>
                    <a:pt x="5209959" y="4780292"/>
                  </a:lnTo>
                  <a:lnTo>
                    <a:pt x="5129987" y="4740618"/>
                  </a:lnTo>
                  <a:lnTo>
                    <a:pt x="5046294" y="4710354"/>
                  </a:lnTo>
                  <a:lnTo>
                    <a:pt x="4959769" y="4689754"/>
                  </a:lnTo>
                  <a:lnTo>
                    <a:pt x="4871313" y="4679035"/>
                  </a:lnTo>
                  <a:lnTo>
                    <a:pt x="4781804" y="4678464"/>
                  </a:lnTo>
                  <a:lnTo>
                    <a:pt x="4692142" y="4688256"/>
                  </a:lnTo>
                  <a:lnTo>
                    <a:pt x="4603229" y="4708664"/>
                  </a:lnTo>
                  <a:lnTo>
                    <a:pt x="4515942" y="4739932"/>
                  </a:lnTo>
                  <a:lnTo>
                    <a:pt x="4473194" y="4759706"/>
                  </a:lnTo>
                  <a:lnTo>
                    <a:pt x="4431195" y="4782286"/>
                  </a:lnTo>
                  <a:lnTo>
                    <a:pt x="4390618" y="4807343"/>
                  </a:lnTo>
                  <a:lnTo>
                    <a:pt x="4315650" y="4863477"/>
                  </a:lnTo>
                  <a:lnTo>
                    <a:pt x="4249153" y="4926914"/>
                  </a:lnTo>
                  <a:lnTo>
                    <a:pt x="4191343" y="4996751"/>
                  </a:lnTo>
                  <a:lnTo>
                    <a:pt x="4142460" y="5072100"/>
                  </a:lnTo>
                  <a:lnTo>
                    <a:pt x="4102760" y="5152060"/>
                  </a:lnTo>
                  <a:lnTo>
                    <a:pt x="4072471" y="5235753"/>
                  </a:lnTo>
                  <a:lnTo>
                    <a:pt x="4051846" y="5322265"/>
                  </a:lnTo>
                  <a:lnTo>
                    <a:pt x="4041114" y="5410720"/>
                  </a:lnTo>
                  <a:lnTo>
                    <a:pt x="4040517" y="5500217"/>
                  </a:lnTo>
                  <a:lnTo>
                    <a:pt x="4050284" y="5589854"/>
                  </a:lnTo>
                  <a:lnTo>
                    <a:pt x="4070680" y="5678754"/>
                  </a:lnTo>
                  <a:lnTo>
                    <a:pt x="4101922" y="5766016"/>
                  </a:lnTo>
                  <a:lnTo>
                    <a:pt x="4121696" y="5808751"/>
                  </a:lnTo>
                  <a:lnTo>
                    <a:pt x="4144264" y="5850737"/>
                  </a:lnTo>
                  <a:lnTo>
                    <a:pt x="4169308" y="5891301"/>
                  </a:lnTo>
                  <a:lnTo>
                    <a:pt x="4225429" y="5966231"/>
                  </a:lnTo>
                  <a:lnTo>
                    <a:pt x="4288853" y="6032716"/>
                  </a:lnTo>
                  <a:lnTo>
                    <a:pt x="4358691" y="6090501"/>
                  </a:lnTo>
                  <a:lnTo>
                    <a:pt x="4434040" y="6139358"/>
                  </a:lnTo>
                  <a:lnTo>
                    <a:pt x="4513999" y="6179045"/>
                  </a:lnTo>
                  <a:lnTo>
                    <a:pt x="4597705" y="6209309"/>
                  </a:lnTo>
                  <a:lnTo>
                    <a:pt x="4684230" y="6229921"/>
                  </a:lnTo>
                  <a:lnTo>
                    <a:pt x="4772685" y="6240640"/>
                  </a:lnTo>
                  <a:lnTo>
                    <a:pt x="4862195" y="6241212"/>
                  </a:lnTo>
                  <a:lnTo>
                    <a:pt x="4951857" y="6231420"/>
                  </a:lnTo>
                  <a:lnTo>
                    <a:pt x="5040782" y="6211024"/>
                  </a:lnTo>
                  <a:lnTo>
                    <a:pt x="5128069" y="6179756"/>
                  </a:lnTo>
                  <a:lnTo>
                    <a:pt x="5170817" y="6159982"/>
                  </a:lnTo>
                  <a:lnTo>
                    <a:pt x="5212816" y="6137402"/>
                  </a:lnTo>
                  <a:lnTo>
                    <a:pt x="5253393" y="6112357"/>
                  </a:lnTo>
                  <a:lnTo>
                    <a:pt x="5328348" y="6056211"/>
                  </a:lnTo>
                  <a:lnTo>
                    <a:pt x="5394858" y="5992774"/>
                  </a:lnTo>
                  <a:lnTo>
                    <a:pt x="5452669" y="5922937"/>
                  </a:lnTo>
                  <a:lnTo>
                    <a:pt x="5501538" y="5847588"/>
                  </a:lnTo>
                  <a:lnTo>
                    <a:pt x="5541238" y="5767616"/>
                  </a:lnTo>
                  <a:lnTo>
                    <a:pt x="5571528" y="5683923"/>
                  </a:lnTo>
                  <a:lnTo>
                    <a:pt x="5592153" y="5597398"/>
                  </a:lnTo>
                  <a:lnTo>
                    <a:pt x="5602884" y="5508942"/>
                  </a:lnTo>
                  <a:lnTo>
                    <a:pt x="5603481" y="5419445"/>
                  </a:lnTo>
                  <a:close/>
                </a:path>
                <a:path w="6960234" h="6241415">
                  <a:moveTo>
                    <a:pt x="5614606" y="740981"/>
                  </a:moveTo>
                  <a:lnTo>
                    <a:pt x="5604827" y="651332"/>
                  </a:lnTo>
                  <a:lnTo>
                    <a:pt x="5584444" y="562444"/>
                  </a:lnTo>
                  <a:lnTo>
                    <a:pt x="5553202" y="475195"/>
                  </a:lnTo>
                  <a:lnTo>
                    <a:pt x="5533441" y="432473"/>
                  </a:lnTo>
                  <a:lnTo>
                    <a:pt x="5510873" y="390486"/>
                  </a:lnTo>
                  <a:lnTo>
                    <a:pt x="5485828" y="349923"/>
                  </a:lnTo>
                  <a:lnTo>
                    <a:pt x="5429694" y="274980"/>
                  </a:lnTo>
                  <a:lnTo>
                    <a:pt x="5366270" y="208483"/>
                  </a:lnTo>
                  <a:lnTo>
                    <a:pt x="5296433" y="150698"/>
                  </a:lnTo>
                  <a:lnTo>
                    <a:pt x="5221084" y="101841"/>
                  </a:lnTo>
                  <a:lnTo>
                    <a:pt x="5141125" y="62166"/>
                  </a:lnTo>
                  <a:lnTo>
                    <a:pt x="5057432" y="31902"/>
                  </a:lnTo>
                  <a:lnTo>
                    <a:pt x="4970907" y="11290"/>
                  </a:lnTo>
                  <a:lnTo>
                    <a:pt x="4882439" y="571"/>
                  </a:lnTo>
                  <a:lnTo>
                    <a:pt x="4792929" y="0"/>
                  </a:lnTo>
                  <a:lnTo>
                    <a:pt x="4703267" y="9791"/>
                  </a:lnTo>
                  <a:lnTo>
                    <a:pt x="4614354" y="30200"/>
                  </a:lnTo>
                  <a:lnTo>
                    <a:pt x="4527080" y="61468"/>
                  </a:lnTo>
                  <a:lnTo>
                    <a:pt x="4484332" y="81241"/>
                  </a:lnTo>
                  <a:lnTo>
                    <a:pt x="4442320" y="103822"/>
                  </a:lnTo>
                  <a:lnTo>
                    <a:pt x="4401744" y="128866"/>
                  </a:lnTo>
                  <a:lnTo>
                    <a:pt x="4326788" y="185013"/>
                  </a:lnTo>
                  <a:lnTo>
                    <a:pt x="4260278" y="248437"/>
                  </a:lnTo>
                  <a:lnTo>
                    <a:pt x="4202468" y="318287"/>
                  </a:lnTo>
                  <a:lnTo>
                    <a:pt x="4153585" y="393636"/>
                  </a:lnTo>
                  <a:lnTo>
                    <a:pt x="4113885" y="473595"/>
                  </a:lnTo>
                  <a:lnTo>
                    <a:pt x="4083608" y="557288"/>
                  </a:lnTo>
                  <a:lnTo>
                    <a:pt x="4062971" y="643801"/>
                  </a:lnTo>
                  <a:lnTo>
                    <a:pt x="4052239" y="732256"/>
                  </a:lnTo>
                  <a:lnTo>
                    <a:pt x="4051643" y="821766"/>
                  </a:lnTo>
                  <a:lnTo>
                    <a:pt x="4061422" y="911402"/>
                  </a:lnTo>
                  <a:lnTo>
                    <a:pt x="4081818" y="1000315"/>
                  </a:lnTo>
                  <a:lnTo>
                    <a:pt x="4113072" y="1087577"/>
                  </a:lnTo>
                  <a:lnTo>
                    <a:pt x="4132834" y="1130312"/>
                  </a:lnTo>
                  <a:lnTo>
                    <a:pt x="4155414" y="1172311"/>
                  </a:lnTo>
                  <a:lnTo>
                    <a:pt x="4180446" y="1212862"/>
                  </a:lnTo>
                  <a:lnTo>
                    <a:pt x="4236567" y="1287792"/>
                  </a:lnTo>
                  <a:lnTo>
                    <a:pt x="4299991" y="1354264"/>
                  </a:lnTo>
                  <a:lnTo>
                    <a:pt x="4369816" y="1412049"/>
                  </a:lnTo>
                  <a:lnTo>
                    <a:pt x="4445165" y="1460893"/>
                  </a:lnTo>
                  <a:lnTo>
                    <a:pt x="4525137" y="1500581"/>
                  </a:lnTo>
                  <a:lnTo>
                    <a:pt x="4608830" y="1530845"/>
                  </a:lnTo>
                  <a:lnTo>
                    <a:pt x="4695355" y="1551470"/>
                  </a:lnTo>
                  <a:lnTo>
                    <a:pt x="4783823" y="1562188"/>
                  </a:lnTo>
                  <a:lnTo>
                    <a:pt x="4873345" y="1562773"/>
                  </a:lnTo>
                  <a:lnTo>
                    <a:pt x="4963007" y="1552994"/>
                  </a:lnTo>
                  <a:lnTo>
                    <a:pt x="5051933" y="1532585"/>
                  </a:lnTo>
                  <a:lnTo>
                    <a:pt x="5139207" y="1501330"/>
                  </a:lnTo>
                  <a:lnTo>
                    <a:pt x="5181955" y="1481556"/>
                  </a:lnTo>
                  <a:lnTo>
                    <a:pt x="5223967" y="1458976"/>
                  </a:lnTo>
                  <a:lnTo>
                    <a:pt x="5264543" y="1433918"/>
                  </a:lnTo>
                  <a:lnTo>
                    <a:pt x="5339499" y="1377784"/>
                  </a:lnTo>
                  <a:lnTo>
                    <a:pt x="5406009" y="1314335"/>
                  </a:lnTo>
                  <a:lnTo>
                    <a:pt x="5463806" y="1244498"/>
                  </a:lnTo>
                  <a:lnTo>
                    <a:pt x="5512676" y="1169136"/>
                  </a:lnTo>
                  <a:lnTo>
                    <a:pt x="5552376" y="1089164"/>
                  </a:lnTo>
                  <a:lnTo>
                    <a:pt x="5582653" y="1005459"/>
                  </a:lnTo>
                  <a:lnTo>
                    <a:pt x="5603278" y="918933"/>
                  </a:lnTo>
                  <a:lnTo>
                    <a:pt x="5614009" y="830478"/>
                  </a:lnTo>
                  <a:lnTo>
                    <a:pt x="5614606" y="740981"/>
                  </a:lnTo>
                  <a:close/>
                </a:path>
                <a:path w="6960234" h="6241415">
                  <a:moveTo>
                    <a:pt x="6960082" y="3116796"/>
                  </a:moveTo>
                  <a:lnTo>
                    <a:pt x="6955955" y="3027857"/>
                  </a:lnTo>
                  <a:lnTo>
                    <a:pt x="6941363" y="2939275"/>
                  </a:lnTo>
                  <a:lnTo>
                    <a:pt x="6916064" y="2851937"/>
                  </a:lnTo>
                  <a:lnTo>
                    <a:pt x="6879818" y="2766720"/>
                  </a:lnTo>
                  <a:lnTo>
                    <a:pt x="6857505" y="2725178"/>
                  </a:lnTo>
                  <a:lnTo>
                    <a:pt x="6832714" y="2685059"/>
                  </a:lnTo>
                  <a:lnTo>
                    <a:pt x="6777088" y="2610993"/>
                  </a:lnTo>
                  <a:lnTo>
                    <a:pt x="6714147" y="2545346"/>
                  </a:lnTo>
                  <a:lnTo>
                    <a:pt x="6644767" y="2488349"/>
                  </a:lnTo>
                  <a:lnTo>
                    <a:pt x="6569862" y="2440254"/>
                  </a:lnTo>
                  <a:lnTo>
                    <a:pt x="6490297" y="2401265"/>
                  </a:lnTo>
                  <a:lnTo>
                    <a:pt x="6406972" y="2371648"/>
                  </a:lnTo>
                  <a:lnTo>
                    <a:pt x="6320777" y="2351621"/>
                  </a:lnTo>
                  <a:lnTo>
                    <a:pt x="6232614" y="2341410"/>
                  </a:lnTo>
                  <a:lnTo>
                    <a:pt x="6143345" y="2341257"/>
                  </a:lnTo>
                  <a:lnTo>
                    <a:pt x="6053887" y="2351392"/>
                  </a:lnTo>
                  <a:lnTo>
                    <a:pt x="5965114" y="2372055"/>
                  </a:lnTo>
                  <a:lnTo>
                    <a:pt x="5877915" y="2403475"/>
                  </a:lnTo>
                  <a:lnTo>
                    <a:pt x="5793206" y="2445880"/>
                  </a:lnTo>
                  <a:lnTo>
                    <a:pt x="5714073" y="2497975"/>
                  </a:lnTo>
                  <a:lnTo>
                    <a:pt x="5643219" y="2557716"/>
                  </a:lnTo>
                  <a:lnTo>
                    <a:pt x="5580875" y="2624213"/>
                  </a:lnTo>
                  <a:lnTo>
                    <a:pt x="5527306" y="2696578"/>
                  </a:lnTo>
                  <a:lnTo>
                    <a:pt x="5482742" y="2773921"/>
                  </a:lnTo>
                  <a:lnTo>
                    <a:pt x="5447436" y="2855353"/>
                  </a:lnTo>
                  <a:lnTo>
                    <a:pt x="5421617" y="2939999"/>
                  </a:lnTo>
                  <a:lnTo>
                    <a:pt x="5405539" y="3026956"/>
                  </a:lnTo>
                  <a:lnTo>
                    <a:pt x="5399430" y="3115348"/>
                  </a:lnTo>
                  <a:lnTo>
                    <a:pt x="5403558" y="3204273"/>
                  </a:lnTo>
                  <a:lnTo>
                    <a:pt x="5418150" y="3292868"/>
                  </a:lnTo>
                  <a:lnTo>
                    <a:pt x="5443461" y="3380219"/>
                  </a:lnTo>
                  <a:lnTo>
                    <a:pt x="5479720" y="3465461"/>
                  </a:lnTo>
                  <a:lnTo>
                    <a:pt x="5502046" y="3507003"/>
                  </a:lnTo>
                  <a:lnTo>
                    <a:pt x="5526824" y="3547110"/>
                  </a:lnTo>
                  <a:lnTo>
                    <a:pt x="5582437" y="3621163"/>
                  </a:lnTo>
                  <a:lnTo>
                    <a:pt x="5645378" y="3686797"/>
                  </a:lnTo>
                  <a:lnTo>
                    <a:pt x="5714746" y="3743782"/>
                  </a:lnTo>
                  <a:lnTo>
                    <a:pt x="5789650" y="3791889"/>
                  </a:lnTo>
                  <a:lnTo>
                    <a:pt x="5869216" y="3830866"/>
                  </a:lnTo>
                  <a:lnTo>
                    <a:pt x="5952541" y="3860495"/>
                  </a:lnTo>
                  <a:lnTo>
                    <a:pt x="6038748" y="3880535"/>
                  </a:lnTo>
                  <a:lnTo>
                    <a:pt x="6126924" y="3890746"/>
                  </a:lnTo>
                  <a:lnTo>
                    <a:pt x="6216193" y="3890911"/>
                  </a:lnTo>
                  <a:lnTo>
                    <a:pt x="6305651" y="3880789"/>
                  </a:lnTo>
                  <a:lnTo>
                    <a:pt x="6394424" y="3860127"/>
                  </a:lnTo>
                  <a:lnTo>
                    <a:pt x="6481623" y="3828719"/>
                  </a:lnTo>
                  <a:lnTo>
                    <a:pt x="6566344" y="3786314"/>
                  </a:lnTo>
                  <a:lnTo>
                    <a:pt x="6645478" y="3734206"/>
                  </a:lnTo>
                  <a:lnTo>
                    <a:pt x="6716331" y="3674465"/>
                  </a:lnTo>
                  <a:lnTo>
                    <a:pt x="6778663" y="3607955"/>
                  </a:lnTo>
                  <a:lnTo>
                    <a:pt x="6832219" y="3535591"/>
                  </a:lnTo>
                  <a:lnTo>
                    <a:pt x="6876783" y="3458235"/>
                  </a:lnTo>
                  <a:lnTo>
                    <a:pt x="6912089" y="3376790"/>
                  </a:lnTo>
                  <a:lnTo>
                    <a:pt x="6937908" y="3292144"/>
                  </a:lnTo>
                  <a:lnTo>
                    <a:pt x="6953986" y="3205188"/>
                  </a:lnTo>
                  <a:lnTo>
                    <a:pt x="6960082" y="3116796"/>
                  </a:lnTo>
                  <a:close/>
                </a:path>
              </a:pathLst>
            </a:custGeom>
            <a:solidFill>
              <a:srgbClr val="EBEF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8488451" y="3206559"/>
              <a:ext cx="2595880" cy="5305425"/>
            </a:xfrm>
            <a:custGeom>
              <a:avLst/>
              <a:gdLst/>
              <a:ahLst/>
              <a:cxnLst/>
              <a:rect l="l" t="t" r="r" b="b"/>
              <a:pathLst>
                <a:path w="2595879" h="5305425">
                  <a:moveTo>
                    <a:pt x="1176515" y="2843974"/>
                  </a:moveTo>
                  <a:lnTo>
                    <a:pt x="1170241" y="2797746"/>
                  </a:lnTo>
                  <a:lnTo>
                    <a:pt x="1152994" y="2757030"/>
                  </a:lnTo>
                  <a:lnTo>
                    <a:pt x="1125435" y="2721102"/>
                  </a:lnTo>
                  <a:lnTo>
                    <a:pt x="1090206" y="2693924"/>
                  </a:lnTo>
                  <a:lnTo>
                    <a:pt x="1089406" y="2693593"/>
                  </a:lnTo>
                  <a:lnTo>
                    <a:pt x="1089406" y="2843974"/>
                  </a:lnTo>
                  <a:lnTo>
                    <a:pt x="1082535" y="2877820"/>
                  </a:lnTo>
                  <a:lnTo>
                    <a:pt x="1063879" y="2905417"/>
                  </a:lnTo>
                  <a:lnTo>
                    <a:pt x="1036218" y="2924035"/>
                  </a:lnTo>
                  <a:lnTo>
                    <a:pt x="1002334" y="2930880"/>
                  </a:lnTo>
                  <a:lnTo>
                    <a:pt x="968425" y="2924060"/>
                  </a:lnTo>
                  <a:lnTo>
                    <a:pt x="940714" y="2905417"/>
                  </a:lnTo>
                  <a:lnTo>
                    <a:pt x="922070" y="2877794"/>
                  </a:lnTo>
                  <a:lnTo>
                    <a:pt x="915225" y="2843974"/>
                  </a:lnTo>
                  <a:lnTo>
                    <a:pt x="922070" y="2810129"/>
                  </a:lnTo>
                  <a:lnTo>
                    <a:pt x="940739" y="2782493"/>
                  </a:lnTo>
                  <a:lnTo>
                    <a:pt x="968425" y="2763863"/>
                  </a:lnTo>
                  <a:lnTo>
                    <a:pt x="1002334" y="2757030"/>
                  </a:lnTo>
                  <a:lnTo>
                    <a:pt x="1036218" y="2763863"/>
                  </a:lnTo>
                  <a:lnTo>
                    <a:pt x="1063891" y="2782493"/>
                  </a:lnTo>
                  <a:lnTo>
                    <a:pt x="1082560" y="2810129"/>
                  </a:lnTo>
                  <a:lnTo>
                    <a:pt x="1089406" y="2843974"/>
                  </a:lnTo>
                  <a:lnTo>
                    <a:pt x="1089406" y="2693593"/>
                  </a:lnTo>
                  <a:lnTo>
                    <a:pt x="1048613" y="2676372"/>
                  </a:lnTo>
                  <a:lnTo>
                    <a:pt x="1002334" y="2670124"/>
                  </a:lnTo>
                  <a:lnTo>
                    <a:pt x="956017" y="2676334"/>
                  </a:lnTo>
                  <a:lnTo>
                    <a:pt x="914400" y="2693847"/>
                  </a:lnTo>
                  <a:lnTo>
                    <a:pt x="879144" y="2721038"/>
                  </a:lnTo>
                  <a:lnTo>
                    <a:pt x="851903" y="2756217"/>
                  </a:lnTo>
                  <a:lnTo>
                    <a:pt x="834339" y="2797784"/>
                  </a:lnTo>
                  <a:lnTo>
                    <a:pt x="828116" y="2843974"/>
                  </a:lnTo>
                  <a:lnTo>
                    <a:pt x="834339" y="2890189"/>
                  </a:lnTo>
                  <a:lnTo>
                    <a:pt x="851903" y="2931718"/>
                  </a:lnTo>
                  <a:lnTo>
                    <a:pt x="879144" y="2966910"/>
                  </a:lnTo>
                  <a:lnTo>
                    <a:pt x="914400" y="2994088"/>
                  </a:lnTo>
                  <a:lnTo>
                    <a:pt x="956017" y="3011614"/>
                  </a:lnTo>
                  <a:lnTo>
                    <a:pt x="1002334" y="3017824"/>
                  </a:lnTo>
                  <a:lnTo>
                    <a:pt x="1048639" y="3011614"/>
                  </a:lnTo>
                  <a:lnTo>
                    <a:pt x="1090244" y="2994088"/>
                  </a:lnTo>
                  <a:lnTo>
                    <a:pt x="1125499" y="2966910"/>
                  </a:lnTo>
                  <a:lnTo>
                    <a:pt x="1152728" y="2931718"/>
                  </a:lnTo>
                  <a:lnTo>
                    <a:pt x="1170292" y="2890189"/>
                  </a:lnTo>
                  <a:lnTo>
                    <a:pt x="1176515" y="2843974"/>
                  </a:lnTo>
                  <a:close/>
                </a:path>
                <a:path w="2595879" h="5305425">
                  <a:moveTo>
                    <a:pt x="1417307" y="2720937"/>
                  </a:moveTo>
                  <a:lnTo>
                    <a:pt x="1408607" y="2677033"/>
                  </a:lnTo>
                  <a:lnTo>
                    <a:pt x="1382128" y="2631275"/>
                  </a:lnTo>
                  <a:lnTo>
                    <a:pt x="1350264" y="2576233"/>
                  </a:lnTo>
                  <a:lnTo>
                    <a:pt x="1335849" y="2558808"/>
                  </a:lnTo>
                  <a:lnTo>
                    <a:pt x="1335659" y="2558567"/>
                  </a:lnTo>
                  <a:lnTo>
                    <a:pt x="1326502" y="2552928"/>
                  </a:lnTo>
                  <a:lnTo>
                    <a:pt x="1326502" y="2978975"/>
                  </a:lnTo>
                  <a:lnTo>
                    <a:pt x="1281518" y="3056686"/>
                  </a:lnTo>
                  <a:lnTo>
                    <a:pt x="1230312" y="3042932"/>
                  </a:lnTo>
                  <a:lnTo>
                    <a:pt x="1195539" y="3043174"/>
                  </a:lnTo>
                  <a:lnTo>
                    <a:pt x="1164437" y="3058401"/>
                  </a:lnTo>
                  <a:lnTo>
                    <a:pt x="1134313" y="3078645"/>
                  </a:lnTo>
                  <a:lnTo>
                    <a:pt x="1102487" y="3093897"/>
                  </a:lnTo>
                  <a:lnTo>
                    <a:pt x="1078433" y="3109658"/>
                  </a:lnTo>
                  <a:lnTo>
                    <a:pt x="1063498" y="3134779"/>
                  </a:lnTo>
                  <a:lnTo>
                    <a:pt x="1054239" y="3163913"/>
                  </a:lnTo>
                  <a:lnTo>
                    <a:pt x="1047242" y="3191687"/>
                  </a:lnTo>
                  <a:lnTo>
                    <a:pt x="957389" y="3191687"/>
                  </a:lnTo>
                  <a:lnTo>
                    <a:pt x="943648" y="3140278"/>
                  </a:lnTo>
                  <a:lnTo>
                    <a:pt x="937082" y="3129115"/>
                  </a:lnTo>
                  <a:lnTo>
                    <a:pt x="926071" y="3110382"/>
                  </a:lnTo>
                  <a:lnTo>
                    <a:pt x="897293" y="3091218"/>
                  </a:lnTo>
                  <a:lnTo>
                    <a:pt x="864641" y="3075394"/>
                  </a:lnTo>
                  <a:lnTo>
                    <a:pt x="837145" y="3056686"/>
                  </a:lnTo>
                  <a:lnTo>
                    <a:pt x="835444" y="3055518"/>
                  </a:lnTo>
                  <a:lnTo>
                    <a:pt x="809713" y="3042640"/>
                  </a:lnTo>
                  <a:lnTo>
                    <a:pt x="780478" y="3042297"/>
                  </a:lnTo>
                  <a:lnTo>
                    <a:pt x="750646" y="3048863"/>
                  </a:lnTo>
                  <a:lnTo>
                    <a:pt x="723112" y="3056686"/>
                  </a:lnTo>
                  <a:lnTo>
                    <a:pt x="678129" y="2978975"/>
                  </a:lnTo>
                  <a:lnTo>
                    <a:pt x="715606" y="2941688"/>
                  </a:lnTo>
                  <a:lnTo>
                    <a:pt x="730377" y="2920390"/>
                  </a:lnTo>
                  <a:lnTo>
                    <a:pt x="734987" y="2895676"/>
                  </a:lnTo>
                  <a:lnTo>
                    <a:pt x="734085" y="2869539"/>
                  </a:lnTo>
                  <a:lnTo>
                    <a:pt x="732294" y="2843974"/>
                  </a:lnTo>
                  <a:lnTo>
                    <a:pt x="734085" y="2818409"/>
                  </a:lnTo>
                  <a:lnTo>
                    <a:pt x="734987" y="2792272"/>
                  </a:lnTo>
                  <a:lnTo>
                    <a:pt x="730377" y="2767558"/>
                  </a:lnTo>
                  <a:lnTo>
                    <a:pt x="715568" y="2746222"/>
                  </a:lnTo>
                  <a:lnTo>
                    <a:pt x="678167" y="2708935"/>
                  </a:lnTo>
                  <a:lnTo>
                    <a:pt x="723074" y="2631275"/>
                  </a:lnTo>
                  <a:lnTo>
                    <a:pt x="774319" y="2645054"/>
                  </a:lnTo>
                  <a:lnTo>
                    <a:pt x="809117" y="2644864"/>
                  </a:lnTo>
                  <a:lnTo>
                    <a:pt x="836777" y="2631275"/>
                  </a:lnTo>
                  <a:lnTo>
                    <a:pt x="840206" y="2629585"/>
                  </a:lnTo>
                  <a:lnTo>
                    <a:pt x="870242" y="2609329"/>
                  </a:lnTo>
                  <a:lnTo>
                    <a:pt x="902068" y="2594051"/>
                  </a:lnTo>
                  <a:lnTo>
                    <a:pt x="937704" y="2558808"/>
                  </a:lnTo>
                  <a:lnTo>
                    <a:pt x="957389" y="2496235"/>
                  </a:lnTo>
                  <a:lnTo>
                    <a:pt x="1047242" y="2496235"/>
                  </a:lnTo>
                  <a:lnTo>
                    <a:pt x="1063561" y="2553170"/>
                  </a:lnTo>
                  <a:lnTo>
                    <a:pt x="1102601" y="2594051"/>
                  </a:lnTo>
                  <a:lnTo>
                    <a:pt x="1134389" y="2609329"/>
                  </a:lnTo>
                  <a:lnTo>
                    <a:pt x="1164488" y="2629611"/>
                  </a:lnTo>
                  <a:lnTo>
                    <a:pt x="1195501" y="2644825"/>
                  </a:lnTo>
                  <a:lnTo>
                    <a:pt x="1230236" y="2645054"/>
                  </a:lnTo>
                  <a:lnTo>
                    <a:pt x="1281557" y="2631275"/>
                  </a:lnTo>
                  <a:lnTo>
                    <a:pt x="1326464" y="2708935"/>
                  </a:lnTo>
                  <a:lnTo>
                    <a:pt x="1288999" y="2746260"/>
                  </a:lnTo>
                  <a:lnTo>
                    <a:pt x="1274254" y="2767571"/>
                  </a:lnTo>
                  <a:lnTo>
                    <a:pt x="1269644" y="2792285"/>
                  </a:lnTo>
                  <a:lnTo>
                    <a:pt x="1270546" y="2818422"/>
                  </a:lnTo>
                  <a:lnTo>
                    <a:pt x="1272336" y="2843974"/>
                  </a:lnTo>
                  <a:lnTo>
                    <a:pt x="1270546" y="2869539"/>
                  </a:lnTo>
                  <a:lnTo>
                    <a:pt x="1269644" y="2895676"/>
                  </a:lnTo>
                  <a:lnTo>
                    <a:pt x="1274254" y="2920390"/>
                  </a:lnTo>
                  <a:lnTo>
                    <a:pt x="1289024" y="2941688"/>
                  </a:lnTo>
                  <a:lnTo>
                    <a:pt x="1326502" y="2978975"/>
                  </a:lnTo>
                  <a:lnTo>
                    <a:pt x="1326502" y="2552928"/>
                  </a:lnTo>
                  <a:lnTo>
                    <a:pt x="1316570" y="2546794"/>
                  </a:lnTo>
                  <a:lnTo>
                    <a:pt x="1294752" y="2541663"/>
                  </a:lnTo>
                  <a:lnTo>
                    <a:pt x="1271866" y="2543848"/>
                  </a:lnTo>
                  <a:lnTo>
                    <a:pt x="1216164" y="2558808"/>
                  </a:lnTo>
                  <a:lnTo>
                    <a:pt x="1198803" y="2546629"/>
                  </a:lnTo>
                  <a:lnTo>
                    <a:pt x="1180757" y="2535517"/>
                  </a:lnTo>
                  <a:lnTo>
                    <a:pt x="1162088" y="2525496"/>
                  </a:lnTo>
                  <a:lnTo>
                    <a:pt x="1142834" y="2516606"/>
                  </a:lnTo>
                  <a:lnTo>
                    <a:pt x="1137386" y="2496235"/>
                  </a:lnTo>
                  <a:lnTo>
                    <a:pt x="1118412" y="2440013"/>
                  </a:lnTo>
                  <a:lnTo>
                    <a:pt x="1083297" y="2413114"/>
                  </a:lnTo>
                  <a:lnTo>
                    <a:pt x="1060615" y="2409317"/>
                  </a:lnTo>
                  <a:lnTo>
                    <a:pt x="944016" y="2409317"/>
                  </a:lnTo>
                  <a:lnTo>
                    <a:pt x="901560" y="2423744"/>
                  </a:lnTo>
                  <a:lnTo>
                    <a:pt x="876668" y="2460942"/>
                  </a:lnTo>
                  <a:lnTo>
                    <a:pt x="861796" y="2516606"/>
                  </a:lnTo>
                  <a:lnTo>
                    <a:pt x="842543" y="2525496"/>
                  </a:lnTo>
                  <a:lnTo>
                    <a:pt x="823874" y="2535517"/>
                  </a:lnTo>
                  <a:lnTo>
                    <a:pt x="805586" y="2546794"/>
                  </a:lnTo>
                  <a:lnTo>
                    <a:pt x="788454" y="2558808"/>
                  </a:lnTo>
                  <a:lnTo>
                    <a:pt x="732802" y="2543848"/>
                  </a:lnTo>
                  <a:lnTo>
                    <a:pt x="688060" y="2546705"/>
                  </a:lnTo>
                  <a:lnTo>
                    <a:pt x="654316" y="2576258"/>
                  </a:lnTo>
                  <a:lnTo>
                    <a:pt x="596023" y="2677071"/>
                  </a:lnTo>
                  <a:lnTo>
                    <a:pt x="587324" y="2720949"/>
                  </a:lnTo>
                  <a:lnTo>
                    <a:pt x="593813" y="2742374"/>
                  </a:lnTo>
                  <a:lnTo>
                    <a:pt x="607174" y="2761030"/>
                  </a:lnTo>
                  <a:lnTo>
                    <a:pt x="647877" y="2801594"/>
                  </a:lnTo>
                  <a:lnTo>
                    <a:pt x="645896" y="2822752"/>
                  </a:lnTo>
                  <a:lnTo>
                    <a:pt x="645236" y="2843974"/>
                  </a:lnTo>
                  <a:lnTo>
                    <a:pt x="645896" y="2865183"/>
                  </a:lnTo>
                  <a:lnTo>
                    <a:pt x="647877" y="2886316"/>
                  </a:lnTo>
                  <a:lnTo>
                    <a:pt x="607136" y="2926918"/>
                  </a:lnTo>
                  <a:lnTo>
                    <a:pt x="593788" y="2945600"/>
                  </a:lnTo>
                  <a:lnTo>
                    <a:pt x="587336" y="2967037"/>
                  </a:lnTo>
                  <a:lnTo>
                    <a:pt x="587997" y="2989415"/>
                  </a:lnTo>
                  <a:lnTo>
                    <a:pt x="654291" y="3111576"/>
                  </a:lnTo>
                  <a:lnTo>
                    <a:pt x="687997" y="3141192"/>
                  </a:lnTo>
                  <a:lnTo>
                    <a:pt x="709866" y="3146336"/>
                  </a:lnTo>
                  <a:lnTo>
                    <a:pt x="732802" y="3144101"/>
                  </a:lnTo>
                  <a:lnTo>
                    <a:pt x="788454" y="3129115"/>
                  </a:lnTo>
                  <a:lnTo>
                    <a:pt x="805840" y="3141307"/>
                  </a:lnTo>
                  <a:lnTo>
                    <a:pt x="823887" y="3152432"/>
                  </a:lnTo>
                  <a:lnTo>
                    <a:pt x="842568" y="3162452"/>
                  </a:lnTo>
                  <a:lnTo>
                    <a:pt x="861834" y="3171355"/>
                  </a:lnTo>
                  <a:lnTo>
                    <a:pt x="876693" y="3227044"/>
                  </a:lnTo>
                  <a:lnTo>
                    <a:pt x="886244" y="3247936"/>
                  </a:lnTo>
                  <a:lnTo>
                    <a:pt x="901611" y="3264230"/>
                  </a:lnTo>
                  <a:lnTo>
                    <a:pt x="921346" y="3274834"/>
                  </a:lnTo>
                  <a:lnTo>
                    <a:pt x="944016" y="3278632"/>
                  </a:lnTo>
                  <a:lnTo>
                    <a:pt x="1060615" y="3278632"/>
                  </a:lnTo>
                  <a:lnTo>
                    <a:pt x="1103045" y="3264204"/>
                  </a:lnTo>
                  <a:lnTo>
                    <a:pt x="1127963" y="3227006"/>
                  </a:lnTo>
                  <a:lnTo>
                    <a:pt x="1142796" y="3171317"/>
                  </a:lnTo>
                  <a:lnTo>
                    <a:pt x="1162075" y="3162439"/>
                  </a:lnTo>
                  <a:lnTo>
                    <a:pt x="1180757" y="3152419"/>
                  </a:lnTo>
                  <a:lnTo>
                    <a:pt x="1198956" y="3141192"/>
                  </a:lnTo>
                  <a:lnTo>
                    <a:pt x="1216164" y="3129115"/>
                  </a:lnTo>
                  <a:lnTo>
                    <a:pt x="1271905" y="3144101"/>
                  </a:lnTo>
                  <a:lnTo>
                    <a:pt x="1294790" y="3146361"/>
                  </a:lnTo>
                  <a:lnTo>
                    <a:pt x="1316634" y="3141243"/>
                  </a:lnTo>
                  <a:lnTo>
                    <a:pt x="1335684" y="3129445"/>
                  </a:lnTo>
                  <a:lnTo>
                    <a:pt x="1335951" y="3129115"/>
                  </a:lnTo>
                  <a:lnTo>
                    <a:pt x="1350264" y="3111690"/>
                  </a:lnTo>
                  <a:lnTo>
                    <a:pt x="1382102" y="3056686"/>
                  </a:lnTo>
                  <a:lnTo>
                    <a:pt x="1408645" y="3010852"/>
                  </a:lnTo>
                  <a:lnTo>
                    <a:pt x="1416646" y="2989326"/>
                  </a:lnTo>
                  <a:lnTo>
                    <a:pt x="1417281" y="2966974"/>
                  </a:lnTo>
                  <a:lnTo>
                    <a:pt x="1410804" y="2945549"/>
                  </a:lnTo>
                  <a:lnTo>
                    <a:pt x="1397457" y="2926880"/>
                  </a:lnTo>
                  <a:lnTo>
                    <a:pt x="1356753" y="2886316"/>
                  </a:lnTo>
                  <a:lnTo>
                    <a:pt x="1358734" y="2865183"/>
                  </a:lnTo>
                  <a:lnTo>
                    <a:pt x="1359395" y="2843974"/>
                  </a:lnTo>
                  <a:lnTo>
                    <a:pt x="1358734" y="2822752"/>
                  </a:lnTo>
                  <a:lnTo>
                    <a:pt x="1356753" y="2801594"/>
                  </a:lnTo>
                  <a:lnTo>
                    <a:pt x="1397457" y="2761030"/>
                  </a:lnTo>
                  <a:lnTo>
                    <a:pt x="1410830" y="2742361"/>
                  </a:lnTo>
                  <a:lnTo>
                    <a:pt x="1417307" y="2720937"/>
                  </a:lnTo>
                  <a:close/>
                </a:path>
                <a:path w="2595879" h="5305425">
                  <a:moveTo>
                    <a:pt x="1982025" y="5268417"/>
                  </a:moveTo>
                  <a:lnTo>
                    <a:pt x="1975739" y="5262816"/>
                  </a:lnTo>
                  <a:lnTo>
                    <a:pt x="1968042" y="5262816"/>
                  </a:lnTo>
                  <a:lnTo>
                    <a:pt x="1960346" y="5262816"/>
                  </a:lnTo>
                  <a:lnTo>
                    <a:pt x="1954047" y="5269115"/>
                  </a:lnTo>
                  <a:lnTo>
                    <a:pt x="1954047" y="5298516"/>
                  </a:lnTo>
                  <a:lnTo>
                    <a:pt x="1960346" y="5304815"/>
                  </a:lnTo>
                  <a:lnTo>
                    <a:pt x="1975739" y="5304815"/>
                  </a:lnTo>
                  <a:lnTo>
                    <a:pt x="1982025" y="5298516"/>
                  </a:lnTo>
                  <a:lnTo>
                    <a:pt x="1982025" y="5268417"/>
                  </a:lnTo>
                  <a:close/>
                </a:path>
                <a:path w="2595879" h="5305425">
                  <a:moveTo>
                    <a:pt x="1982025" y="5204714"/>
                  </a:moveTo>
                  <a:lnTo>
                    <a:pt x="1975739" y="5198415"/>
                  </a:lnTo>
                  <a:lnTo>
                    <a:pt x="1960346" y="5198415"/>
                  </a:lnTo>
                  <a:lnTo>
                    <a:pt x="1954047" y="5204714"/>
                  </a:lnTo>
                  <a:lnTo>
                    <a:pt x="1954047" y="5243919"/>
                  </a:lnTo>
                  <a:lnTo>
                    <a:pt x="1960346" y="5250218"/>
                  </a:lnTo>
                  <a:lnTo>
                    <a:pt x="1975739" y="5250218"/>
                  </a:lnTo>
                  <a:lnTo>
                    <a:pt x="1982025" y="5243919"/>
                  </a:lnTo>
                  <a:lnTo>
                    <a:pt x="1982025" y="5212423"/>
                  </a:lnTo>
                  <a:lnTo>
                    <a:pt x="1982025" y="5204714"/>
                  </a:lnTo>
                  <a:close/>
                </a:path>
                <a:path w="2595879" h="5305425">
                  <a:moveTo>
                    <a:pt x="1982025" y="5141023"/>
                  </a:moveTo>
                  <a:lnTo>
                    <a:pt x="1975739" y="5134724"/>
                  </a:lnTo>
                  <a:lnTo>
                    <a:pt x="1960346" y="5134724"/>
                  </a:lnTo>
                  <a:lnTo>
                    <a:pt x="1954047" y="5141023"/>
                  </a:lnTo>
                  <a:lnTo>
                    <a:pt x="1954047" y="5179517"/>
                  </a:lnTo>
                  <a:lnTo>
                    <a:pt x="1960346" y="5185816"/>
                  </a:lnTo>
                  <a:lnTo>
                    <a:pt x="1975739" y="5185816"/>
                  </a:lnTo>
                  <a:lnTo>
                    <a:pt x="1982025" y="5179517"/>
                  </a:lnTo>
                  <a:lnTo>
                    <a:pt x="1982025" y="5148719"/>
                  </a:lnTo>
                  <a:lnTo>
                    <a:pt x="1982025" y="5141023"/>
                  </a:lnTo>
                  <a:close/>
                </a:path>
                <a:path w="2595879" h="5305425">
                  <a:moveTo>
                    <a:pt x="1996020" y="5087124"/>
                  </a:moveTo>
                  <a:lnTo>
                    <a:pt x="1989721" y="5080825"/>
                  </a:lnTo>
                  <a:lnTo>
                    <a:pt x="1960346" y="5080825"/>
                  </a:lnTo>
                  <a:lnTo>
                    <a:pt x="1954047" y="5087124"/>
                  </a:lnTo>
                  <a:lnTo>
                    <a:pt x="1954047" y="5116525"/>
                  </a:lnTo>
                  <a:lnTo>
                    <a:pt x="1960346" y="5122824"/>
                  </a:lnTo>
                  <a:lnTo>
                    <a:pt x="1975739" y="5122824"/>
                  </a:lnTo>
                  <a:lnTo>
                    <a:pt x="1982025" y="5116525"/>
                  </a:lnTo>
                  <a:lnTo>
                    <a:pt x="1982025" y="5108829"/>
                  </a:lnTo>
                  <a:lnTo>
                    <a:pt x="1989721" y="5108829"/>
                  </a:lnTo>
                  <a:lnTo>
                    <a:pt x="1996020" y="5102530"/>
                  </a:lnTo>
                  <a:lnTo>
                    <a:pt x="1996020" y="5094821"/>
                  </a:lnTo>
                  <a:lnTo>
                    <a:pt x="1996020" y="5087124"/>
                  </a:lnTo>
                  <a:close/>
                </a:path>
                <a:path w="2595879" h="5305425">
                  <a:moveTo>
                    <a:pt x="2004618" y="2548991"/>
                  </a:moveTo>
                  <a:lnTo>
                    <a:pt x="1998294" y="2498191"/>
                  </a:lnTo>
                  <a:lnTo>
                    <a:pt x="1977097" y="2460091"/>
                  </a:lnTo>
                  <a:lnTo>
                    <a:pt x="1944408" y="2421991"/>
                  </a:lnTo>
                  <a:lnTo>
                    <a:pt x="1916798" y="2404910"/>
                  </a:lnTo>
                  <a:lnTo>
                    <a:pt x="1916798" y="2548991"/>
                  </a:lnTo>
                  <a:lnTo>
                    <a:pt x="1911667" y="2574391"/>
                  </a:lnTo>
                  <a:lnTo>
                    <a:pt x="1897672" y="2587091"/>
                  </a:lnTo>
                  <a:lnTo>
                    <a:pt x="1876907" y="2599791"/>
                  </a:lnTo>
                  <a:lnTo>
                    <a:pt x="1851482" y="2612491"/>
                  </a:lnTo>
                  <a:lnTo>
                    <a:pt x="1826056" y="2599791"/>
                  </a:lnTo>
                  <a:lnTo>
                    <a:pt x="1805292" y="2587091"/>
                  </a:lnTo>
                  <a:lnTo>
                    <a:pt x="1791296" y="2574391"/>
                  </a:lnTo>
                  <a:lnTo>
                    <a:pt x="1786166" y="2548991"/>
                  </a:lnTo>
                  <a:lnTo>
                    <a:pt x="1791322" y="2523591"/>
                  </a:lnTo>
                  <a:lnTo>
                    <a:pt x="1805330" y="2498191"/>
                  </a:lnTo>
                  <a:lnTo>
                    <a:pt x="1826082" y="2485491"/>
                  </a:lnTo>
                  <a:lnTo>
                    <a:pt x="1876907" y="2485491"/>
                  </a:lnTo>
                  <a:lnTo>
                    <a:pt x="1897672" y="2498191"/>
                  </a:lnTo>
                  <a:lnTo>
                    <a:pt x="1911667" y="2523591"/>
                  </a:lnTo>
                  <a:lnTo>
                    <a:pt x="1916798" y="2548991"/>
                  </a:lnTo>
                  <a:lnTo>
                    <a:pt x="1916798" y="2404910"/>
                  </a:lnTo>
                  <a:lnTo>
                    <a:pt x="1903361" y="2396591"/>
                  </a:lnTo>
                  <a:lnTo>
                    <a:pt x="1808695" y="2396591"/>
                  </a:lnTo>
                  <a:lnTo>
                    <a:pt x="1773948" y="2409291"/>
                  </a:lnTo>
                  <a:lnTo>
                    <a:pt x="1744459" y="2434691"/>
                  </a:lnTo>
                  <a:lnTo>
                    <a:pt x="1706168" y="2498191"/>
                  </a:lnTo>
                  <a:lnTo>
                    <a:pt x="1568437" y="2498191"/>
                  </a:lnTo>
                  <a:lnTo>
                    <a:pt x="1568437" y="2853791"/>
                  </a:lnTo>
                  <a:lnTo>
                    <a:pt x="1566303" y="2904591"/>
                  </a:lnTo>
                  <a:lnTo>
                    <a:pt x="1560144" y="2942691"/>
                  </a:lnTo>
                  <a:lnTo>
                    <a:pt x="1550111" y="2993491"/>
                  </a:lnTo>
                  <a:lnTo>
                    <a:pt x="1536382" y="3031591"/>
                  </a:lnTo>
                  <a:lnTo>
                    <a:pt x="1519135" y="3082391"/>
                  </a:lnTo>
                  <a:lnTo>
                    <a:pt x="1498536" y="3120491"/>
                  </a:lnTo>
                  <a:lnTo>
                    <a:pt x="1474749" y="3158591"/>
                  </a:lnTo>
                  <a:lnTo>
                    <a:pt x="1447939" y="3196691"/>
                  </a:lnTo>
                  <a:lnTo>
                    <a:pt x="1418272" y="3234791"/>
                  </a:lnTo>
                  <a:lnTo>
                    <a:pt x="1385938" y="3260191"/>
                  </a:lnTo>
                  <a:lnTo>
                    <a:pt x="1351102" y="3298291"/>
                  </a:lnTo>
                  <a:lnTo>
                    <a:pt x="1313916" y="3323691"/>
                  </a:lnTo>
                  <a:lnTo>
                    <a:pt x="1274559" y="3349091"/>
                  </a:lnTo>
                  <a:lnTo>
                    <a:pt x="1233208" y="3361791"/>
                  </a:lnTo>
                  <a:lnTo>
                    <a:pt x="1190015" y="3387191"/>
                  </a:lnTo>
                  <a:lnTo>
                    <a:pt x="1098816" y="3412591"/>
                  </a:lnTo>
                  <a:lnTo>
                    <a:pt x="905789" y="3412591"/>
                  </a:lnTo>
                  <a:lnTo>
                    <a:pt x="814539" y="3387191"/>
                  </a:lnTo>
                  <a:lnTo>
                    <a:pt x="771321" y="3361791"/>
                  </a:lnTo>
                  <a:lnTo>
                    <a:pt x="729945" y="3349091"/>
                  </a:lnTo>
                  <a:lnTo>
                    <a:pt x="690562" y="3323691"/>
                  </a:lnTo>
                  <a:lnTo>
                    <a:pt x="653364" y="3298291"/>
                  </a:lnTo>
                  <a:lnTo>
                    <a:pt x="618502" y="3260191"/>
                  </a:lnTo>
                  <a:lnTo>
                    <a:pt x="586155" y="3234791"/>
                  </a:lnTo>
                  <a:lnTo>
                    <a:pt x="556501" y="3196691"/>
                  </a:lnTo>
                  <a:lnTo>
                    <a:pt x="529691" y="3158591"/>
                  </a:lnTo>
                  <a:lnTo>
                    <a:pt x="505904" y="3120491"/>
                  </a:lnTo>
                  <a:lnTo>
                    <a:pt x="499046" y="3107791"/>
                  </a:lnTo>
                  <a:lnTo>
                    <a:pt x="485317" y="3082391"/>
                  </a:lnTo>
                  <a:lnTo>
                    <a:pt x="468083" y="3031591"/>
                  </a:lnTo>
                  <a:lnTo>
                    <a:pt x="454393" y="2993491"/>
                  </a:lnTo>
                  <a:lnTo>
                    <a:pt x="444398" y="2942691"/>
                  </a:lnTo>
                  <a:lnTo>
                    <a:pt x="438277" y="2904591"/>
                  </a:lnTo>
                  <a:lnTo>
                    <a:pt x="436194" y="2853791"/>
                  </a:lnTo>
                  <a:lnTo>
                    <a:pt x="438277" y="2802991"/>
                  </a:lnTo>
                  <a:lnTo>
                    <a:pt x="444398" y="2752191"/>
                  </a:lnTo>
                  <a:lnTo>
                    <a:pt x="454393" y="2701391"/>
                  </a:lnTo>
                  <a:lnTo>
                    <a:pt x="468083" y="2663291"/>
                  </a:lnTo>
                  <a:lnTo>
                    <a:pt x="485317" y="2625191"/>
                  </a:lnTo>
                  <a:lnTo>
                    <a:pt x="500761" y="2587091"/>
                  </a:lnTo>
                  <a:lnTo>
                    <a:pt x="505904" y="2574391"/>
                  </a:lnTo>
                  <a:lnTo>
                    <a:pt x="529691" y="2536291"/>
                  </a:lnTo>
                  <a:lnTo>
                    <a:pt x="556501" y="2498191"/>
                  </a:lnTo>
                  <a:lnTo>
                    <a:pt x="586155" y="2472791"/>
                  </a:lnTo>
                  <a:lnTo>
                    <a:pt x="618502" y="2434691"/>
                  </a:lnTo>
                  <a:lnTo>
                    <a:pt x="653364" y="2409291"/>
                  </a:lnTo>
                  <a:lnTo>
                    <a:pt x="690562" y="2383891"/>
                  </a:lnTo>
                  <a:lnTo>
                    <a:pt x="729945" y="2358491"/>
                  </a:lnTo>
                  <a:lnTo>
                    <a:pt x="771321" y="2333091"/>
                  </a:lnTo>
                  <a:lnTo>
                    <a:pt x="814539" y="2320391"/>
                  </a:lnTo>
                  <a:lnTo>
                    <a:pt x="905789" y="2294991"/>
                  </a:lnTo>
                  <a:lnTo>
                    <a:pt x="953477" y="2282291"/>
                  </a:lnTo>
                  <a:lnTo>
                    <a:pt x="1051179" y="2282291"/>
                  </a:lnTo>
                  <a:lnTo>
                    <a:pt x="1098867" y="2294991"/>
                  </a:lnTo>
                  <a:lnTo>
                    <a:pt x="1190117" y="2320391"/>
                  </a:lnTo>
                  <a:lnTo>
                    <a:pt x="1233322" y="2333091"/>
                  </a:lnTo>
                  <a:lnTo>
                    <a:pt x="1274699" y="2358491"/>
                  </a:lnTo>
                  <a:lnTo>
                    <a:pt x="1314069" y="2383891"/>
                  </a:lnTo>
                  <a:lnTo>
                    <a:pt x="1351267" y="2409291"/>
                  </a:lnTo>
                  <a:lnTo>
                    <a:pt x="1386128" y="2434691"/>
                  </a:lnTo>
                  <a:lnTo>
                    <a:pt x="1418475" y="2472791"/>
                  </a:lnTo>
                  <a:lnTo>
                    <a:pt x="1448130" y="2498191"/>
                  </a:lnTo>
                  <a:lnTo>
                    <a:pt x="1474939" y="2536291"/>
                  </a:lnTo>
                  <a:lnTo>
                    <a:pt x="1498727" y="2574391"/>
                  </a:lnTo>
                  <a:lnTo>
                    <a:pt x="1519313" y="2625191"/>
                  </a:lnTo>
                  <a:lnTo>
                    <a:pt x="1536547" y="2663291"/>
                  </a:lnTo>
                  <a:lnTo>
                    <a:pt x="1550238" y="2701391"/>
                  </a:lnTo>
                  <a:lnTo>
                    <a:pt x="1560233" y="2752191"/>
                  </a:lnTo>
                  <a:lnTo>
                    <a:pt x="1566354" y="2802991"/>
                  </a:lnTo>
                  <a:lnTo>
                    <a:pt x="1568437" y="2853791"/>
                  </a:lnTo>
                  <a:lnTo>
                    <a:pt x="1568437" y="2498191"/>
                  </a:lnTo>
                  <a:lnTo>
                    <a:pt x="1553895" y="2498191"/>
                  </a:lnTo>
                  <a:lnTo>
                    <a:pt x="1526501" y="2460091"/>
                  </a:lnTo>
                  <a:lnTo>
                    <a:pt x="1496339" y="2421991"/>
                  </a:lnTo>
                  <a:lnTo>
                    <a:pt x="1463548" y="2383891"/>
                  </a:lnTo>
                  <a:lnTo>
                    <a:pt x="1428242" y="2358491"/>
                  </a:lnTo>
                  <a:lnTo>
                    <a:pt x="1390586" y="2333091"/>
                  </a:lnTo>
                  <a:lnTo>
                    <a:pt x="1350695" y="2294991"/>
                  </a:lnTo>
                  <a:lnTo>
                    <a:pt x="1350695" y="2282291"/>
                  </a:lnTo>
                  <a:lnTo>
                    <a:pt x="1350695" y="2256891"/>
                  </a:lnTo>
                  <a:lnTo>
                    <a:pt x="1350695" y="2142591"/>
                  </a:lnTo>
                  <a:lnTo>
                    <a:pt x="1394637" y="2129891"/>
                  </a:lnTo>
                  <a:lnTo>
                    <a:pt x="1428559" y="2091791"/>
                  </a:lnTo>
                  <a:lnTo>
                    <a:pt x="1443355" y="2066391"/>
                  </a:lnTo>
                  <a:lnTo>
                    <a:pt x="1450759" y="2053691"/>
                  </a:lnTo>
                  <a:lnTo>
                    <a:pt x="1459547" y="2002891"/>
                  </a:lnTo>
                  <a:lnTo>
                    <a:pt x="1453222" y="1964791"/>
                  </a:lnTo>
                  <a:lnTo>
                    <a:pt x="1442618" y="1939391"/>
                  </a:lnTo>
                  <a:lnTo>
                    <a:pt x="1432013" y="1913991"/>
                  </a:lnTo>
                  <a:lnTo>
                    <a:pt x="1399324" y="1875891"/>
                  </a:lnTo>
                  <a:lnTo>
                    <a:pt x="1372450" y="1867585"/>
                  </a:lnTo>
                  <a:lnTo>
                    <a:pt x="1372450" y="2002891"/>
                  </a:lnTo>
                  <a:lnTo>
                    <a:pt x="1367320" y="2028291"/>
                  </a:lnTo>
                  <a:lnTo>
                    <a:pt x="1353324" y="2053691"/>
                  </a:lnTo>
                  <a:lnTo>
                    <a:pt x="1332572" y="2066391"/>
                  </a:lnTo>
                  <a:lnTo>
                    <a:pt x="1281734" y="2066391"/>
                  </a:lnTo>
                  <a:lnTo>
                    <a:pt x="1260983" y="2053691"/>
                  </a:lnTo>
                  <a:lnTo>
                    <a:pt x="1246974" y="2028291"/>
                  </a:lnTo>
                  <a:lnTo>
                    <a:pt x="1241831" y="2002891"/>
                  </a:lnTo>
                  <a:lnTo>
                    <a:pt x="1246962" y="1977491"/>
                  </a:lnTo>
                  <a:lnTo>
                    <a:pt x="1260957" y="1952091"/>
                  </a:lnTo>
                  <a:lnTo>
                    <a:pt x="1281709" y="1939391"/>
                  </a:lnTo>
                  <a:lnTo>
                    <a:pt x="1332572" y="1939391"/>
                  </a:lnTo>
                  <a:lnTo>
                    <a:pt x="1353324" y="1952091"/>
                  </a:lnTo>
                  <a:lnTo>
                    <a:pt x="1367320" y="1977491"/>
                  </a:lnTo>
                  <a:lnTo>
                    <a:pt x="1372450" y="2002891"/>
                  </a:lnTo>
                  <a:lnTo>
                    <a:pt x="1372450" y="1867585"/>
                  </a:lnTo>
                  <a:lnTo>
                    <a:pt x="1358277" y="1863191"/>
                  </a:lnTo>
                  <a:lnTo>
                    <a:pt x="1311986" y="1850491"/>
                  </a:lnTo>
                  <a:lnTo>
                    <a:pt x="1263586" y="1850491"/>
                  </a:lnTo>
                  <a:lnTo>
                    <a:pt x="1219644" y="1875891"/>
                  </a:lnTo>
                  <a:lnTo>
                    <a:pt x="1185735" y="1913991"/>
                  </a:lnTo>
                  <a:lnTo>
                    <a:pt x="1163548" y="1952091"/>
                  </a:lnTo>
                  <a:lnTo>
                    <a:pt x="1154772" y="2002891"/>
                  </a:lnTo>
                  <a:lnTo>
                    <a:pt x="1161097" y="2040991"/>
                  </a:lnTo>
                  <a:lnTo>
                    <a:pt x="1176375" y="2079091"/>
                  </a:lnTo>
                  <a:lnTo>
                    <a:pt x="1199375" y="2104491"/>
                  </a:lnTo>
                  <a:lnTo>
                    <a:pt x="1228852" y="2129891"/>
                  </a:lnTo>
                  <a:lnTo>
                    <a:pt x="1263586" y="2142591"/>
                  </a:lnTo>
                  <a:lnTo>
                    <a:pt x="1263586" y="2256891"/>
                  </a:lnTo>
                  <a:lnTo>
                    <a:pt x="1217637" y="2231491"/>
                  </a:lnTo>
                  <a:lnTo>
                    <a:pt x="1123149" y="2206091"/>
                  </a:lnTo>
                  <a:lnTo>
                    <a:pt x="1075029" y="2206091"/>
                  </a:lnTo>
                  <a:lnTo>
                    <a:pt x="1026591" y="2193391"/>
                  </a:lnTo>
                  <a:lnTo>
                    <a:pt x="978039" y="2193391"/>
                  </a:lnTo>
                  <a:lnTo>
                    <a:pt x="929601" y="2206091"/>
                  </a:lnTo>
                  <a:lnTo>
                    <a:pt x="881468" y="2206091"/>
                  </a:lnTo>
                  <a:lnTo>
                    <a:pt x="786980" y="2231491"/>
                  </a:lnTo>
                  <a:lnTo>
                    <a:pt x="741045" y="2256891"/>
                  </a:lnTo>
                  <a:lnTo>
                    <a:pt x="741045" y="2142591"/>
                  </a:lnTo>
                  <a:lnTo>
                    <a:pt x="784987" y="2129891"/>
                  </a:lnTo>
                  <a:lnTo>
                    <a:pt x="818896" y="2091791"/>
                  </a:lnTo>
                  <a:lnTo>
                    <a:pt x="833678" y="2066391"/>
                  </a:lnTo>
                  <a:lnTo>
                    <a:pt x="841082" y="2053691"/>
                  </a:lnTo>
                  <a:lnTo>
                    <a:pt x="849858" y="2002891"/>
                  </a:lnTo>
                  <a:lnTo>
                    <a:pt x="843534" y="1964791"/>
                  </a:lnTo>
                  <a:lnTo>
                    <a:pt x="832929" y="1939391"/>
                  </a:lnTo>
                  <a:lnTo>
                    <a:pt x="822337" y="1913991"/>
                  </a:lnTo>
                  <a:lnTo>
                    <a:pt x="789647" y="1875891"/>
                  </a:lnTo>
                  <a:lnTo>
                    <a:pt x="762800" y="1867585"/>
                  </a:lnTo>
                  <a:lnTo>
                    <a:pt x="762800" y="2002891"/>
                  </a:lnTo>
                  <a:lnTo>
                    <a:pt x="757669" y="2028291"/>
                  </a:lnTo>
                  <a:lnTo>
                    <a:pt x="743673" y="2053691"/>
                  </a:lnTo>
                  <a:lnTo>
                    <a:pt x="722909" y="2066391"/>
                  </a:lnTo>
                  <a:lnTo>
                    <a:pt x="672084" y="2066391"/>
                  </a:lnTo>
                  <a:lnTo>
                    <a:pt x="651332" y="2053691"/>
                  </a:lnTo>
                  <a:lnTo>
                    <a:pt x="637324" y="2028291"/>
                  </a:lnTo>
                  <a:lnTo>
                    <a:pt x="632167" y="2002891"/>
                  </a:lnTo>
                  <a:lnTo>
                    <a:pt x="637298" y="1977491"/>
                  </a:lnTo>
                  <a:lnTo>
                    <a:pt x="651294" y="1952091"/>
                  </a:lnTo>
                  <a:lnTo>
                    <a:pt x="672058" y="1939391"/>
                  </a:lnTo>
                  <a:lnTo>
                    <a:pt x="722909" y="1939391"/>
                  </a:lnTo>
                  <a:lnTo>
                    <a:pt x="743673" y="1952091"/>
                  </a:lnTo>
                  <a:lnTo>
                    <a:pt x="757669" y="1977491"/>
                  </a:lnTo>
                  <a:lnTo>
                    <a:pt x="762800" y="2002891"/>
                  </a:lnTo>
                  <a:lnTo>
                    <a:pt x="762800" y="1867585"/>
                  </a:lnTo>
                  <a:lnTo>
                    <a:pt x="748601" y="1863191"/>
                  </a:lnTo>
                  <a:lnTo>
                    <a:pt x="702322" y="1850491"/>
                  </a:lnTo>
                  <a:lnTo>
                    <a:pt x="653935" y="1850491"/>
                  </a:lnTo>
                  <a:lnTo>
                    <a:pt x="609993" y="1875891"/>
                  </a:lnTo>
                  <a:lnTo>
                    <a:pt x="576084" y="1913991"/>
                  </a:lnTo>
                  <a:lnTo>
                    <a:pt x="553885" y="1952091"/>
                  </a:lnTo>
                  <a:lnTo>
                    <a:pt x="545096" y="2002891"/>
                  </a:lnTo>
                  <a:lnTo>
                    <a:pt x="551408" y="2040991"/>
                  </a:lnTo>
                  <a:lnTo>
                    <a:pt x="566686" y="2079091"/>
                  </a:lnTo>
                  <a:lnTo>
                    <a:pt x="589699" y="2104491"/>
                  </a:lnTo>
                  <a:lnTo>
                    <a:pt x="619188" y="2129891"/>
                  </a:lnTo>
                  <a:lnTo>
                    <a:pt x="653935" y="2142591"/>
                  </a:lnTo>
                  <a:lnTo>
                    <a:pt x="653935" y="2294991"/>
                  </a:lnTo>
                  <a:lnTo>
                    <a:pt x="614045" y="2333091"/>
                  </a:lnTo>
                  <a:lnTo>
                    <a:pt x="576389" y="2358491"/>
                  </a:lnTo>
                  <a:lnTo>
                    <a:pt x="541083" y="2383891"/>
                  </a:lnTo>
                  <a:lnTo>
                    <a:pt x="508292" y="2421991"/>
                  </a:lnTo>
                  <a:lnTo>
                    <a:pt x="478129" y="2460091"/>
                  </a:lnTo>
                  <a:lnTo>
                    <a:pt x="450735" y="2498191"/>
                  </a:lnTo>
                  <a:lnTo>
                    <a:pt x="298450" y="2498191"/>
                  </a:lnTo>
                  <a:lnTo>
                    <a:pt x="291376" y="2485491"/>
                  </a:lnTo>
                  <a:lnTo>
                    <a:pt x="277241" y="2460091"/>
                  </a:lnTo>
                  <a:lnTo>
                    <a:pt x="244551" y="2421991"/>
                  </a:lnTo>
                  <a:lnTo>
                    <a:pt x="218452" y="2405850"/>
                  </a:lnTo>
                  <a:lnTo>
                    <a:pt x="218452" y="2548991"/>
                  </a:lnTo>
                  <a:lnTo>
                    <a:pt x="213309" y="2574391"/>
                  </a:lnTo>
                  <a:lnTo>
                    <a:pt x="199301" y="2587091"/>
                  </a:lnTo>
                  <a:lnTo>
                    <a:pt x="178549" y="2599791"/>
                  </a:lnTo>
                  <a:lnTo>
                    <a:pt x="153136" y="2612491"/>
                  </a:lnTo>
                  <a:lnTo>
                    <a:pt x="127711" y="2599791"/>
                  </a:lnTo>
                  <a:lnTo>
                    <a:pt x="106946" y="2587091"/>
                  </a:lnTo>
                  <a:lnTo>
                    <a:pt x="92951" y="2574391"/>
                  </a:lnTo>
                  <a:lnTo>
                    <a:pt x="87820" y="2548991"/>
                  </a:lnTo>
                  <a:lnTo>
                    <a:pt x="92951" y="2523591"/>
                  </a:lnTo>
                  <a:lnTo>
                    <a:pt x="106946" y="2498191"/>
                  </a:lnTo>
                  <a:lnTo>
                    <a:pt x="127711" y="2485491"/>
                  </a:lnTo>
                  <a:lnTo>
                    <a:pt x="178562" y="2485491"/>
                  </a:lnTo>
                  <a:lnTo>
                    <a:pt x="199326" y="2498191"/>
                  </a:lnTo>
                  <a:lnTo>
                    <a:pt x="213321" y="2523591"/>
                  </a:lnTo>
                  <a:lnTo>
                    <a:pt x="218452" y="2548991"/>
                  </a:lnTo>
                  <a:lnTo>
                    <a:pt x="218452" y="2405850"/>
                  </a:lnTo>
                  <a:lnTo>
                    <a:pt x="203504" y="2396591"/>
                  </a:lnTo>
                  <a:lnTo>
                    <a:pt x="108839" y="2396591"/>
                  </a:lnTo>
                  <a:lnTo>
                    <a:pt x="64884" y="2421991"/>
                  </a:lnTo>
                  <a:lnTo>
                    <a:pt x="30975" y="2460091"/>
                  </a:lnTo>
                  <a:lnTo>
                    <a:pt x="8788" y="2498191"/>
                  </a:lnTo>
                  <a:lnTo>
                    <a:pt x="0" y="2536291"/>
                  </a:lnTo>
                  <a:lnTo>
                    <a:pt x="6324" y="2587091"/>
                  </a:lnTo>
                  <a:lnTo>
                    <a:pt x="27533" y="2637891"/>
                  </a:lnTo>
                  <a:lnTo>
                    <a:pt x="60223" y="2663291"/>
                  </a:lnTo>
                  <a:lnTo>
                    <a:pt x="101269" y="2688691"/>
                  </a:lnTo>
                  <a:lnTo>
                    <a:pt x="147548" y="2701391"/>
                  </a:lnTo>
                  <a:lnTo>
                    <a:pt x="195935" y="2688691"/>
                  </a:lnTo>
                  <a:lnTo>
                    <a:pt x="230670" y="2675991"/>
                  </a:lnTo>
                  <a:lnTo>
                    <a:pt x="260159" y="2650591"/>
                  </a:lnTo>
                  <a:lnTo>
                    <a:pt x="283159" y="2625191"/>
                  </a:lnTo>
                  <a:lnTo>
                    <a:pt x="288251" y="2612491"/>
                  </a:lnTo>
                  <a:lnTo>
                    <a:pt x="298450" y="2587091"/>
                  </a:lnTo>
                  <a:lnTo>
                    <a:pt x="404012" y="2587091"/>
                  </a:lnTo>
                  <a:lnTo>
                    <a:pt x="385864" y="2637891"/>
                  </a:lnTo>
                  <a:lnTo>
                    <a:pt x="371335" y="2675991"/>
                  </a:lnTo>
                  <a:lnTo>
                    <a:pt x="360451" y="2726791"/>
                  </a:lnTo>
                  <a:lnTo>
                    <a:pt x="353187" y="2777591"/>
                  </a:lnTo>
                  <a:lnTo>
                    <a:pt x="349554" y="2828391"/>
                  </a:lnTo>
                  <a:lnTo>
                    <a:pt x="349554" y="2879191"/>
                  </a:lnTo>
                  <a:lnTo>
                    <a:pt x="353187" y="2917291"/>
                  </a:lnTo>
                  <a:lnTo>
                    <a:pt x="360438" y="2968091"/>
                  </a:lnTo>
                  <a:lnTo>
                    <a:pt x="371335" y="3018891"/>
                  </a:lnTo>
                  <a:lnTo>
                    <a:pt x="385864" y="3069691"/>
                  </a:lnTo>
                  <a:lnTo>
                    <a:pt x="404012" y="3107791"/>
                  </a:lnTo>
                  <a:lnTo>
                    <a:pt x="298450" y="3107791"/>
                  </a:lnTo>
                  <a:lnTo>
                    <a:pt x="291376" y="3095091"/>
                  </a:lnTo>
                  <a:lnTo>
                    <a:pt x="277241" y="3069691"/>
                  </a:lnTo>
                  <a:lnTo>
                    <a:pt x="244551" y="3031591"/>
                  </a:lnTo>
                  <a:lnTo>
                    <a:pt x="218465" y="3015450"/>
                  </a:lnTo>
                  <a:lnTo>
                    <a:pt x="218465" y="3158591"/>
                  </a:lnTo>
                  <a:lnTo>
                    <a:pt x="213309" y="3183991"/>
                  </a:lnTo>
                  <a:lnTo>
                    <a:pt x="199301" y="3196691"/>
                  </a:lnTo>
                  <a:lnTo>
                    <a:pt x="178549" y="3209391"/>
                  </a:lnTo>
                  <a:lnTo>
                    <a:pt x="153136" y="3222091"/>
                  </a:lnTo>
                  <a:lnTo>
                    <a:pt x="127711" y="3209391"/>
                  </a:lnTo>
                  <a:lnTo>
                    <a:pt x="106946" y="3196691"/>
                  </a:lnTo>
                  <a:lnTo>
                    <a:pt x="92951" y="3183991"/>
                  </a:lnTo>
                  <a:lnTo>
                    <a:pt x="87820" y="3158591"/>
                  </a:lnTo>
                  <a:lnTo>
                    <a:pt x="92951" y="3133191"/>
                  </a:lnTo>
                  <a:lnTo>
                    <a:pt x="106946" y="3107791"/>
                  </a:lnTo>
                  <a:lnTo>
                    <a:pt x="127711" y="3095091"/>
                  </a:lnTo>
                  <a:lnTo>
                    <a:pt x="178562" y="3095091"/>
                  </a:lnTo>
                  <a:lnTo>
                    <a:pt x="199326" y="3107791"/>
                  </a:lnTo>
                  <a:lnTo>
                    <a:pt x="213321" y="3133191"/>
                  </a:lnTo>
                  <a:lnTo>
                    <a:pt x="218465" y="3158591"/>
                  </a:lnTo>
                  <a:lnTo>
                    <a:pt x="218465" y="3015450"/>
                  </a:lnTo>
                  <a:lnTo>
                    <a:pt x="203504" y="3006191"/>
                  </a:lnTo>
                  <a:lnTo>
                    <a:pt x="108839" y="3006191"/>
                  </a:lnTo>
                  <a:lnTo>
                    <a:pt x="64884" y="3031591"/>
                  </a:lnTo>
                  <a:lnTo>
                    <a:pt x="30975" y="3056991"/>
                  </a:lnTo>
                  <a:lnTo>
                    <a:pt x="8788" y="3107791"/>
                  </a:lnTo>
                  <a:lnTo>
                    <a:pt x="0" y="3145891"/>
                  </a:lnTo>
                  <a:lnTo>
                    <a:pt x="6324" y="3196691"/>
                  </a:lnTo>
                  <a:lnTo>
                    <a:pt x="27533" y="3247491"/>
                  </a:lnTo>
                  <a:lnTo>
                    <a:pt x="60223" y="3272891"/>
                  </a:lnTo>
                  <a:lnTo>
                    <a:pt x="101269" y="3298291"/>
                  </a:lnTo>
                  <a:lnTo>
                    <a:pt x="147548" y="3310991"/>
                  </a:lnTo>
                  <a:lnTo>
                    <a:pt x="195935" y="3298291"/>
                  </a:lnTo>
                  <a:lnTo>
                    <a:pt x="230670" y="3285591"/>
                  </a:lnTo>
                  <a:lnTo>
                    <a:pt x="260159" y="3260191"/>
                  </a:lnTo>
                  <a:lnTo>
                    <a:pt x="283159" y="3234791"/>
                  </a:lnTo>
                  <a:lnTo>
                    <a:pt x="288251" y="3222091"/>
                  </a:lnTo>
                  <a:lnTo>
                    <a:pt x="298450" y="3196691"/>
                  </a:lnTo>
                  <a:lnTo>
                    <a:pt x="450735" y="3196691"/>
                  </a:lnTo>
                  <a:lnTo>
                    <a:pt x="478129" y="3234791"/>
                  </a:lnTo>
                  <a:lnTo>
                    <a:pt x="508292" y="3272891"/>
                  </a:lnTo>
                  <a:lnTo>
                    <a:pt x="541083" y="3310991"/>
                  </a:lnTo>
                  <a:lnTo>
                    <a:pt x="576389" y="3349091"/>
                  </a:lnTo>
                  <a:lnTo>
                    <a:pt x="614045" y="3374491"/>
                  </a:lnTo>
                  <a:lnTo>
                    <a:pt x="653935" y="3399891"/>
                  </a:lnTo>
                  <a:lnTo>
                    <a:pt x="653935" y="3552291"/>
                  </a:lnTo>
                  <a:lnTo>
                    <a:pt x="609993" y="3577691"/>
                  </a:lnTo>
                  <a:lnTo>
                    <a:pt x="576084" y="3603091"/>
                  </a:lnTo>
                  <a:lnTo>
                    <a:pt x="553885" y="3653891"/>
                  </a:lnTo>
                  <a:lnTo>
                    <a:pt x="545096" y="3691991"/>
                  </a:lnTo>
                  <a:lnTo>
                    <a:pt x="551408" y="3742791"/>
                  </a:lnTo>
                  <a:lnTo>
                    <a:pt x="572617" y="3780891"/>
                  </a:lnTo>
                  <a:lnTo>
                    <a:pt x="605307" y="3818991"/>
                  </a:lnTo>
                  <a:lnTo>
                    <a:pt x="646353" y="3844391"/>
                  </a:lnTo>
                  <a:lnTo>
                    <a:pt x="741045" y="3844391"/>
                  </a:lnTo>
                  <a:lnTo>
                    <a:pt x="784987" y="3818991"/>
                  </a:lnTo>
                  <a:lnTo>
                    <a:pt x="818896" y="3793591"/>
                  </a:lnTo>
                  <a:lnTo>
                    <a:pt x="833678" y="3768191"/>
                  </a:lnTo>
                  <a:lnTo>
                    <a:pt x="841082" y="3755491"/>
                  </a:lnTo>
                  <a:lnTo>
                    <a:pt x="849858" y="3704691"/>
                  </a:lnTo>
                  <a:lnTo>
                    <a:pt x="843534" y="3653891"/>
                  </a:lnTo>
                  <a:lnTo>
                    <a:pt x="833348" y="3628491"/>
                  </a:lnTo>
                  <a:lnTo>
                    <a:pt x="828255" y="3615791"/>
                  </a:lnTo>
                  <a:lnTo>
                    <a:pt x="805256" y="3590391"/>
                  </a:lnTo>
                  <a:lnTo>
                    <a:pt x="775779" y="3564991"/>
                  </a:lnTo>
                  <a:lnTo>
                    <a:pt x="762800" y="3560254"/>
                  </a:lnTo>
                  <a:lnTo>
                    <a:pt x="762800" y="3691991"/>
                  </a:lnTo>
                  <a:lnTo>
                    <a:pt x="757669" y="3717391"/>
                  </a:lnTo>
                  <a:lnTo>
                    <a:pt x="743673" y="3742791"/>
                  </a:lnTo>
                  <a:lnTo>
                    <a:pt x="722909" y="3755491"/>
                  </a:lnTo>
                  <a:lnTo>
                    <a:pt x="697484" y="3768191"/>
                  </a:lnTo>
                  <a:lnTo>
                    <a:pt x="672058" y="3755491"/>
                  </a:lnTo>
                  <a:lnTo>
                    <a:pt x="651294" y="3742791"/>
                  </a:lnTo>
                  <a:lnTo>
                    <a:pt x="637298" y="3717391"/>
                  </a:lnTo>
                  <a:lnTo>
                    <a:pt x="632167" y="3691991"/>
                  </a:lnTo>
                  <a:lnTo>
                    <a:pt x="637298" y="3666591"/>
                  </a:lnTo>
                  <a:lnTo>
                    <a:pt x="651294" y="3653891"/>
                  </a:lnTo>
                  <a:lnTo>
                    <a:pt x="672058" y="3641191"/>
                  </a:lnTo>
                  <a:lnTo>
                    <a:pt x="697484" y="3628491"/>
                  </a:lnTo>
                  <a:lnTo>
                    <a:pt x="722896" y="3641191"/>
                  </a:lnTo>
                  <a:lnTo>
                    <a:pt x="743648" y="3653891"/>
                  </a:lnTo>
                  <a:lnTo>
                    <a:pt x="757643" y="3666591"/>
                  </a:lnTo>
                  <a:lnTo>
                    <a:pt x="762800" y="3691991"/>
                  </a:lnTo>
                  <a:lnTo>
                    <a:pt x="762800" y="3560254"/>
                  </a:lnTo>
                  <a:lnTo>
                    <a:pt x="741045" y="3552291"/>
                  </a:lnTo>
                  <a:lnTo>
                    <a:pt x="741045" y="3450691"/>
                  </a:lnTo>
                  <a:lnTo>
                    <a:pt x="929601" y="3501491"/>
                  </a:lnTo>
                  <a:lnTo>
                    <a:pt x="1075029" y="3501491"/>
                  </a:lnTo>
                  <a:lnTo>
                    <a:pt x="1263586" y="3450691"/>
                  </a:lnTo>
                  <a:lnTo>
                    <a:pt x="1263586" y="3552291"/>
                  </a:lnTo>
                  <a:lnTo>
                    <a:pt x="1219644" y="3577691"/>
                  </a:lnTo>
                  <a:lnTo>
                    <a:pt x="1185735" y="3603091"/>
                  </a:lnTo>
                  <a:lnTo>
                    <a:pt x="1163548" y="3653891"/>
                  </a:lnTo>
                  <a:lnTo>
                    <a:pt x="1154772" y="3691991"/>
                  </a:lnTo>
                  <a:lnTo>
                    <a:pt x="1161097" y="3742791"/>
                  </a:lnTo>
                  <a:lnTo>
                    <a:pt x="1182306" y="3780891"/>
                  </a:lnTo>
                  <a:lnTo>
                    <a:pt x="1214996" y="3818991"/>
                  </a:lnTo>
                  <a:lnTo>
                    <a:pt x="1256042" y="3844391"/>
                  </a:lnTo>
                  <a:lnTo>
                    <a:pt x="1350695" y="3844391"/>
                  </a:lnTo>
                  <a:lnTo>
                    <a:pt x="1394637" y="3818991"/>
                  </a:lnTo>
                  <a:lnTo>
                    <a:pt x="1428559" y="3793591"/>
                  </a:lnTo>
                  <a:lnTo>
                    <a:pt x="1443355" y="3768191"/>
                  </a:lnTo>
                  <a:lnTo>
                    <a:pt x="1450759" y="3755491"/>
                  </a:lnTo>
                  <a:lnTo>
                    <a:pt x="1459547" y="3704691"/>
                  </a:lnTo>
                  <a:lnTo>
                    <a:pt x="1453222" y="3653891"/>
                  </a:lnTo>
                  <a:lnTo>
                    <a:pt x="1443037" y="3628491"/>
                  </a:lnTo>
                  <a:lnTo>
                    <a:pt x="1437932" y="3615791"/>
                  </a:lnTo>
                  <a:lnTo>
                    <a:pt x="1414932" y="3590391"/>
                  </a:lnTo>
                  <a:lnTo>
                    <a:pt x="1385443" y="3564991"/>
                  </a:lnTo>
                  <a:lnTo>
                    <a:pt x="1372463" y="3560254"/>
                  </a:lnTo>
                  <a:lnTo>
                    <a:pt x="1372463" y="3691991"/>
                  </a:lnTo>
                  <a:lnTo>
                    <a:pt x="1367320" y="3717391"/>
                  </a:lnTo>
                  <a:lnTo>
                    <a:pt x="1353337" y="3742791"/>
                  </a:lnTo>
                  <a:lnTo>
                    <a:pt x="1332572" y="3755491"/>
                  </a:lnTo>
                  <a:lnTo>
                    <a:pt x="1307147" y="3768191"/>
                  </a:lnTo>
                  <a:lnTo>
                    <a:pt x="1281722" y="3755491"/>
                  </a:lnTo>
                  <a:lnTo>
                    <a:pt x="1260957" y="3742791"/>
                  </a:lnTo>
                  <a:lnTo>
                    <a:pt x="1246962" y="3717391"/>
                  </a:lnTo>
                  <a:lnTo>
                    <a:pt x="1241831" y="3691991"/>
                  </a:lnTo>
                  <a:lnTo>
                    <a:pt x="1246962" y="3666591"/>
                  </a:lnTo>
                  <a:lnTo>
                    <a:pt x="1260957" y="3653891"/>
                  </a:lnTo>
                  <a:lnTo>
                    <a:pt x="1281709" y="3641191"/>
                  </a:lnTo>
                  <a:lnTo>
                    <a:pt x="1307147" y="3628491"/>
                  </a:lnTo>
                  <a:lnTo>
                    <a:pt x="1332547" y="3641191"/>
                  </a:lnTo>
                  <a:lnTo>
                    <a:pt x="1353299" y="3653891"/>
                  </a:lnTo>
                  <a:lnTo>
                    <a:pt x="1367307" y="3666591"/>
                  </a:lnTo>
                  <a:lnTo>
                    <a:pt x="1372463" y="3691991"/>
                  </a:lnTo>
                  <a:lnTo>
                    <a:pt x="1372463" y="3560254"/>
                  </a:lnTo>
                  <a:lnTo>
                    <a:pt x="1350695" y="3552291"/>
                  </a:lnTo>
                  <a:lnTo>
                    <a:pt x="1350695" y="3450691"/>
                  </a:lnTo>
                  <a:lnTo>
                    <a:pt x="1350695" y="3412591"/>
                  </a:lnTo>
                  <a:lnTo>
                    <a:pt x="1350695" y="3399891"/>
                  </a:lnTo>
                  <a:lnTo>
                    <a:pt x="1390586" y="3374491"/>
                  </a:lnTo>
                  <a:lnTo>
                    <a:pt x="1428242" y="3349091"/>
                  </a:lnTo>
                  <a:lnTo>
                    <a:pt x="1463548" y="3310991"/>
                  </a:lnTo>
                  <a:lnTo>
                    <a:pt x="1496352" y="3272891"/>
                  </a:lnTo>
                  <a:lnTo>
                    <a:pt x="1526527" y="3234791"/>
                  </a:lnTo>
                  <a:lnTo>
                    <a:pt x="1553933" y="3196691"/>
                  </a:lnTo>
                  <a:lnTo>
                    <a:pt x="1706168" y="3196691"/>
                  </a:lnTo>
                  <a:lnTo>
                    <a:pt x="1727466" y="3247491"/>
                  </a:lnTo>
                  <a:lnTo>
                    <a:pt x="1760181" y="3272891"/>
                  </a:lnTo>
                  <a:lnTo>
                    <a:pt x="1801215" y="3298291"/>
                  </a:lnTo>
                  <a:lnTo>
                    <a:pt x="1847418" y="3310991"/>
                  </a:lnTo>
                  <a:lnTo>
                    <a:pt x="1895690" y="3298291"/>
                  </a:lnTo>
                  <a:lnTo>
                    <a:pt x="1939480" y="3272891"/>
                  </a:lnTo>
                  <a:lnTo>
                    <a:pt x="1973224" y="3247491"/>
                  </a:lnTo>
                  <a:lnTo>
                    <a:pt x="1987905" y="3222091"/>
                  </a:lnTo>
                  <a:lnTo>
                    <a:pt x="1995246" y="3209391"/>
                  </a:lnTo>
                  <a:lnTo>
                    <a:pt x="2003882" y="3158591"/>
                  </a:lnTo>
                  <a:lnTo>
                    <a:pt x="1997456" y="3107791"/>
                  </a:lnTo>
                  <a:lnTo>
                    <a:pt x="1990280" y="3095091"/>
                  </a:lnTo>
                  <a:lnTo>
                    <a:pt x="1975929" y="3069691"/>
                  </a:lnTo>
                  <a:lnTo>
                    <a:pt x="1942414" y="3031591"/>
                  </a:lnTo>
                  <a:lnTo>
                    <a:pt x="1916798" y="3016288"/>
                  </a:lnTo>
                  <a:lnTo>
                    <a:pt x="1916798" y="3158591"/>
                  </a:lnTo>
                  <a:lnTo>
                    <a:pt x="1911654" y="3183991"/>
                  </a:lnTo>
                  <a:lnTo>
                    <a:pt x="1897659" y="3196691"/>
                  </a:lnTo>
                  <a:lnTo>
                    <a:pt x="1876907" y="3209391"/>
                  </a:lnTo>
                  <a:lnTo>
                    <a:pt x="1851482" y="3222091"/>
                  </a:lnTo>
                  <a:lnTo>
                    <a:pt x="1826056" y="3209391"/>
                  </a:lnTo>
                  <a:lnTo>
                    <a:pt x="1805292" y="3196691"/>
                  </a:lnTo>
                  <a:lnTo>
                    <a:pt x="1791296" y="3183991"/>
                  </a:lnTo>
                  <a:lnTo>
                    <a:pt x="1786166" y="3158591"/>
                  </a:lnTo>
                  <a:lnTo>
                    <a:pt x="1791296" y="3133191"/>
                  </a:lnTo>
                  <a:lnTo>
                    <a:pt x="1805292" y="3107791"/>
                  </a:lnTo>
                  <a:lnTo>
                    <a:pt x="1826056" y="3095091"/>
                  </a:lnTo>
                  <a:lnTo>
                    <a:pt x="1876907" y="3095091"/>
                  </a:lnTo>
                  <a:lnTo>
                    <a:pt x="1897672" y="3107791"/>
                  </a:lnTo>
                  <a:lnTo>
                    <a:pt x="1911667" y="3133191"/>
                  </a:lnTo>
                  <a:lnTo>
                    <a:pt x="1916798" y="3158591"/>
                  </a:lnTo>
                  <a:lnTo>
                    <a:pt x="1916798" y="3016288"/>
                  </a:lnTo>
                  <a:lnTo>
                    <a:pt x="1899932" y="3006191"/>
                  </a:lnTo>
                  <a:lnTo>
                    <a:pt x="1803146" y="3006191"/>
                  </a:lnTo>
                  <a:lnTo>
                    <a:pt x="1760816" y="3031591"/>
                  </a:lnTo>
                  <a:lnTo>
                    <a:pt x="1727492" y="3069691"/>
                  </a:lnTo>
                  <a:lnTo>
                    <a:pt x="1706168" y="3107791"/>
                  </a:lnTo>
                  <a:lnTo>
                    <a:pt x="1600619" y="3107791"/>
                  </a:lnTo>
                  <a:lnTo>
                    <a:pt x="1618767" y="3069691"/>
                  </a:lnTo>
                  <a:lnTo>
                    <a:pt x="1633296" y="3018891"/>
                  </a:lnTo>
                  <a:lnTo>
                    <a:pt x="1644192" y="2968091"/>
                  </a:lnTo>
                  <a:lnTo>
                    <a:pt x="1651444" y="2917291"/>
                  </a:lnTo>
                  <a:lnTo>
                    <a:pt x="1655076" y="2879191"/>
                  </a:lnTo>
                  <a:lnTo>
                    <a:pt x="1655076" y="2828391"/>
                  </a:lnTo>
                  <a:lnTo>
                    <a:pt x="1651444" y="2777591"/>
                  </a:lnTo>
                  <a:lnTo>
                    <a:pt x="1644192" y="2726791"/>
                  </a:lnTo>
                  <a:lnTo>
                    <a:pt x="1633296" y="2675991"/>
                  </a:lnTo>
                  <a:lnTo>
                    <a:pt x="1618767" y="2637891"/>
                  </a:lnTo>
                  <a:lnTo>
                    <a:pt x="1600619" y="2587091"/>
                  </a:lnTo>
                  <a:lnTo>
                    <a:pt x="1706168" y="2587091"/>
                  </a:lnTo>
                  <a:lnTo>
                    <a:pt x="1727377" y="2637891"/>
                  </a:lnTo>
                  <a:lnTo>
                    <a:pt x="1760067" y="2663291"/>
                  </a:lnTo>
                  <a:lnTo>
                    <a:pt x="1801126" y="2688691"/>
                  </a:lnTo>
                  <a:lnTo>
                    <a:pt x="1847405" y="2701391"/>
                  </a:lnTo>
                  <a:lnTo>
                    <a:pt x="1895805" y="2688691"/>
                  </a:lnTo>
                  <a:lnTo>
                    <a:pt x="1939747" y="2675991"/>
                  </a:lnTo>
                  <a:lnTo>
                    <a:pt x="1973656" y="2637891"/>
                  </a:lnTo>
                  <a:lnTo>
                    <a:pt x="1988439" y="2612491"/>
                  </a:lnTo>
                  <a:lnTo>
                    <a:pt x="1995843" y="2599791"/>
                  </a:lnTo>
                  <a:lnTo>
                    <a:pt x="2004618" y="2548991"/>
                  </a:lnTo>
                  <a:close/>
                </a:path>
                <a:path w="2595879" h="5305425">
                  <a:moveTo>
                    <a:pt x="2069465" y="5087124"/>
                  </a:moveTo>
                  <a:lnTo>
                    <a:pt x="2063165" y="5080825"/>
                  </a:lnTo>
                  <a:lnTo>
                    <a:pt x="2028888" y="5080825"/>
                  </a:lnTo>
                  <a:lnTo>
                    <a:pt x="2021205" y="5080825"/>
                  </a:lnTo>
                  <a:lnTo>
                    <a:pt x="2014905" y="5087124"/>
                  </a:lnTo>
                  <a:lnTo>
                    <a:pt x="2014905" y="5102530"/>
                  </a:lnTo>
                  <a:lnTo>
                    <a:pt x="2021205" y="5108829"/>
                  </a:lnTo>
                  <a:lnTo>
                    <a:pt x="2063165" y="5108829"/>
                  </a:lnTo>
                  <a:lnTo>
                    <a:pt x="2069465" y="5102530"/>
                  </a:lnTo>
                  <a:lnTo>
                    <a:pt x="2069465" y="5087124"/>
                  </a:lnTo>
                  <a:close/>
                </a:path>
                <a:path w="2595879" h="5305425">
                  <a:moveTo>
                    <a:pt x="2142896" y="5087124"/>
                  </a:moveTo>
                  <a:lnTo>
                    <a:pt x="2136610" y="5080825"/>
                  </a:lnTo>
                  <a:lnTo>
                    <a:pt x="2128913" y="5080825"/>
                  </a:lnTo>
                  <a:lnTo>
                    <a:pt x="2094636" y="5080825"/>
                  </a:lnTo>
                  <a:lnTo>
                    <a:pt x="2088349" y="5087124"/>
                  </a:lnTo>
                  <a:lnTo>
                    <a:pt x="2088349" y="5102530"/>
                  </a:lnTo>
                  <a:lnTo>
                    <a:pt x="2094636" y="5108829"/>
                  </a:lnTo>
                  <a:lnTo>
                    <a:pt x="2136610" y="5108829"/>
                  </a:lnTo>
                  <a:lnTo>
                    <a:pt x="2142896" y="5102530"/>
                  </a:lnTo>
                  <a:lnTo>
                    <a:pt x="2142896" y="5087124"/>
                  </a:lnTo>
                  <a:close/>
                </a:path>
                <a:path w="2595879" h="5305425">
                  <a:moveTo>
                    <a:pt x="2215642" y="5087124"/>
                  </a:moveTo>
                  <a:lnTo>
                    <a:pt x="2209342" y="5080825"/>
                  </a:lnTo>
                  <a:lnTo>
                    <a:pt x="2167382" y="5080825"/>
                  </a:lnTo>
                  <a:lnTo>
                    <a:pt x="2161082" y="5087124"/>
                  </a:lnTo>
                  <a:lnTo>
                    <a:pt x="2161082" y="5102530"/>
                  </a:lnTo>
                  <a:lnTo>
                    <a:pt x="2167382" y="5108829"/>
                  </a:lnTo>
                  <a:lnTo>
                    <a:pt x="2201659" y="5108829"/>
                  </a:lnTo>
                  <a:lnTo>
                    <a:pt x="2209342" y="5108829"/>
                  </a:lnTo>
                  <a:lnTo>
                    <a:pt x="2215642" y="5102530"/>
                  </a:lnTo>
                  <a:lnTo>
                    <a:pt x="2215642" y="5087124"/>
                  </a:lnTo>
                  <a:close/>
                </a:path>
                <a:path w="2595879" h="5305425">
                  <a:moveTo>
                    <a:pt x="2415679" y="4718253"/>
                  </a:moveTo>
                  <a:lnTo>
                    <a:pt x="2402065" y="4693259"/>
                  </a:lnTo>
                  <a:lnTo>
                    <a:pt x="2395944" y="4690249"/>
                  </a:lnTo>
                  <a:lnTo>
                    <a:pt x="2387701" y="4686211"/>
                  </a:lnTo>
                  <a:lnTo>
                    <a:pt x="2387701" y="4718253"/>
                  </a:lnTo>
                  <a:lnTo>
                    <a:pt x="2387701" y="4752556"/>
                  </a:lnTo>
                  <a:lnTo>
                    <a:pt x="2387701" y="4970234"/>
                  </a:lnTo>
                  <a:lnTo>
                    <a:pt x="2378659" y="4977854"/>
                  </a:lnTo>
                  <a:lnTo>
                    <a:pt x="2354656" y="4987125"/>
                  </a:lnTo>
                  <a:lnTo>
                    <a:pt x="2315705" y="4994935"/>
                  </a:lnTo>
                  <a:lnTo>
                    <a:pt x="2261806" y="4998224"/>
                  </a:lnTo>
                  <a:lnTo>
                    <a:pt x="2207907" y="4994935"/>
                  </a:lnTo>
                  <a:lnTo>
                    <a:pt x="2168956" y="4987125"/>
                  </a:lnTo>
                  <a:lnTo>
                    <a:pt x="2144953" y="4977854"/>
                  </a:lnTo>
                  <a:lnTo>
                    <a:pt x="2135911" y="4970234"/>
                  </a:lnTo>
                  <a:lnTo>
                    <a:pt x="2135911" y="4920539"/>
                  </a:lnTo>
                  <a:lnTo>
                    <a:pt x="2161679" y="4930127"/>
                  </a:lnTo>
                  <a:lnTo>
                    <a:pt x="2192566" y="4936909"/>
                  </a:lnTo>
                  <a:lnTo>
                    <a:pt x="2226589" y="4940922"/>
                  </a:lnTo>
                  <a:lnTo>
                    <a:pt x="2261806" y="4942243"/>
                  </a:lnTo>
                  <a:lnTo>
                    <a:pt x="2297023" y="4940922"/>
                  </a:lnTo>
                  <a:lnTo>
                    <a:pt x="2331047" y="4936909"/>
                  </a:lnTo>
                  <a:lnTo>
                    <a:pt x="2361933" y="4930127"/>
                  </a:lnTo>
                  <a:lnTo>
                    <a:pt x="2387701" y="4920539"/>
                  </a:lnTo>
                  <a:lnTo>
                    <a:pt x="2387701" y="4886249"/>
                  </a:lnTo>
                  <a:lnTo>
                    <a:pt x="2378659" y="4893869"/>
                  </a:lnTo>
                  <a:lnTo>
                    <a:pt x="2354656" y="4903127"/>
                  </a:lnTo>
                  <a:lnTo>
                    <a:pt x="2315705" y="4910950"/>
                  </a:lnTo>
                  <a:lnTo>
                    <a:pt x="2261806" y="4914239"/>
                  </a:lnTo>
                  <a:lnTo>
                    <a:pt x="2207907" y="4910950"/>
                  </a:lnTo>
                  <a:lnTo>
                    <a:pt x="2168956" y="4903127"/>
                  </a:lnTo>
                  <a:lnTo>
                    <a:pt x="2144953" y="4893869"/>
                  </a:lnTo>
                  <a:lnTo>
                    <a:pt x="2135911" y="4886249"/>
                  </a:lnTo>
                  <a:lnTo>
                    <a:pt x="2135911" y="4836541"/>
                  </a:lnTo>
                  <a:lnTo>
                    <a:pt x="2161679" y="4846142"/>
                  </a:lnTo>
                  <a:lnTo>
                    <a:pt x="2192566" y="4852911"/>
                  </a:lnTo>
                  <a:lnTo>
                    <a:pt x="2226589" y="4856924"/>
                  </a:lnTo>
                  <a:lnTo>
                    <a:pt x="2261806" y="4858245"/>
                  </a:lnTo>
                  <a:lnTo>
                    <a:pt x="2297023" y="4856924"/>
                  </a:lnTo>
                  <a:lnTo>
                    <a:pt x="2331047" y="4852911"/>
                  </a:lnTo>
                  <a:lnTo>
                    <a:pt x="2361933" y="4846142"/>
                  </a:lnTo>
                  <a:lnTo>
                    <a:pt x="2387701" y="4836541"/>
                  </a:lnTo>
                  <a:lnTo>
                    <a:pt x="2387701" y="4802251"/>
                  </a:lnTo>
                  <a:lnTo>
                    <a:pt x="2378659" y="4809871"/>
                  </a:lnTo>
                  <a:lnTo>
                    <a:pt x="2354656" y="4819129"/>
                  </a:lnTo>
                  <a:lnTo>
                    <a:pt x="2315705" y="4826952"/>
                  </a:lnTo>
                  <a:lnTo>
                    <a:pt x="2261806" y="4830242"/>
                  </a:lnTo>
                  <a:lnTo>
                    <a:pt x="2207907" y="4826952"/>
                  </a:lnTo>
                  <a:lnTo>
                    <a:pt x="2168956" y="4819129"/>
                  </a:lnTo>
                  <a:lnTo>
                    <a:pt x="2144953" y="4809871"/>
                  </a:lnTo>
                  <a:lnTo>
                    <a:pt x="2135911" y="4802251"/>
                  </a:lnTo>
                  <a:lnTo>
                    <a:pt x="2135911" y="4752556"/>
                  </a:lnTo>
                  <a:lnTo>
                    <a:pt x="2161679" y="4762144"/>
                  </a:lnTo>
                  <a:lnTo>
                    <a:pt x="2192566" y="4768913"/>
                  </a:lnTo>
                  <a:lnTo>
                    <a:pt x="2226589" y="4772926"/>
                  </a:lnTo>
                  <a:lnTo>
                    <a:pt x="2261806" y="4774247"/>
                  </a:lnTo>
                  <a:lnTo>
                    <a:pt x="2297023" y="4772926"/>
                  </a:lnTo>
                  <a:lnTo>
                    <a:pt x="2331047" y="4768913"/>
                  </a:lnTo>
                  <a:lnTo>
                    <a:pt x="2361933" y="4762144"/>
                  </a:lnTo>
                  <a:lnTo>
                    <a:pt x="2387701" y="4752556"/>
                  </a:lnTo>
                  <a:lnTo>
                    <a:pt x="2387701" y="4718253"/>
                  </a:lnTo>
                  <a:lnTo>
                    <a:pt x="2378659" y="4725873"/>
                  </a:lnTo>
                  <a:lnTo>
                    <a:pt x="2354656" y="4735144"/>
                  </a:lnTo>
                  <a:lnTo>
                    <a:pt x="2315705" y="4742954"/>
                  </a:lnTo>
                  <a:lnTo>
                    <a:pt x="2261806" y="4746256"/>
                  </a:lnTo>
                  <a:lnTo>
                    <a:pt x="2208301" y="4742954"/>
                  </a:lnTo>
                  <a:lnTo>
                    <a:pt x="2169477" y="4735144"/>
                  </a:lnTo>
                  <a:lnTo>
                    <a:pt x="2145347" y="4725873"/>
                  </a:lnTo>
                  <a:lnTo>
                    <a:pt x="2135911" y="4718253"/>
                  </a:lnTo>
                  <a:lnTo>
                    <a:pt x="2145347" y="4710633"/>
                  </a:lnTo>
                  <a:lnTo>
                    <a:pt x="2169477" y="4701362"/>
                  </a:lnTo>
                  <a:lnTo>
                    <a:pt x="2208301" y="4693551"/>
                  </a:lnTo>
                  <a:lnTo>
                    <a:pt x="2261806" y="4690249"/>
                  </a:lnTo>
                  <a:lnTo>
                    <a:pt x="2315705" y="4693551"/>
                  </a:lnTo>
                  <a:lnTo>
                    <a:pt x="2354656" y="4701362"/>
                  </a:lnTo>
                  <a:lnTo>
                    <a:pt x="2378659" y="4710633"/>
                  </a:lnTo>
                  <a:lnTo>
                    <a:pt x="2387701" y="4718253"/>
                  </a:lnTo>
                  <a:lnTo>
                    <a:pt x="2387701" y="4686211"/>
                  </a:lnTo>
                  <a:lnTo>
                    <a:pt x="2366543" y="4675822"/>
                  </a:lnTo>
                  <a:lnTo>
                    <a:pt x="2317127" y="4665599"/>
                  </a:lnTo>
                  <a:lnTo>
                    <a:pt x="2261806" y="4662259"/>
                  </a:lnTo>
                  <a:lnTo>
                    <a:pt x="2206485" y="4665599"/>
                  </a:lnTo>
                  <a:lnTo>
                    <a:pt x="2157069" y="4675822"/>
                  </a:lnTo>
                  <a:lnTo>
                    <a:pt x="2121547" y="4693259"/>
                  </a:lnTo>
                  <a:lnTo>
                    <a:pt x="2107933" y="4718253"/>
                  </a:lnTo>
                  <a:lnTo>
                    <a:pt x="2107933" y="4970234"/>
                  </a:lnTo>
                  <a:lnTo>
                    <a:pt x="2121547" y="4995227"/>
                  </a:lnTo>
                  <a:lnTo>
                    <a:pt x="2157069" y="5012664"/>
                  </a:lnTo>
                  <a:lnTo>
                    <a:pt x="2206485" y="5022888"/>
                  </a:lnTo>
                  <a:lnTo>
                    <a:pt x="2261806" y="5026228"/>
                  </a:lnTo>
                  <a:lnTo>
                    <a:pt x="2317127" y="5022888"/>
                  </a:lnTo>
                  <a:lnTo>
                    <a:pt x="2340991" y="5017960"/>
                  </a:lnTo>
                  <a:lnTo>
                    <a:pt x="2361336" y="4998224"/>
                  </a:lnTo>
                  <a:lnTo>
                    <a:pt x="2415679" y="4945532"/>
                  </a:lnTo>
                  <a:lnTo>
                    <a:pt x="2415679" y="4746256"/>
                  </a:lnTo>
                  <a:lnTo>
                    <a:pt x="2415679" y="4718253"/>
                  </a:lnTo>
                  <a:close/>
                </a:path>
                <a:path w="2595879" h="5305425">
                  <a:moveTo>
                    <a:pt x="2595448" y="146304"/>
                  </a:moveTo>
                  <a:lnTo>
                    <a:pt x="2595321" y="145669"/>
                  </a:lnTo>
                  <a:lnTo>
                    <a:pt x="2595321" y="145364"/>
                  </a:lnTo>
                  <a:lnTo>
                    <a:pt x="2592705" y="125361"/>
                  </a:lnTo>
                  <a:lnTo>
                    <a:pt x="2585250" y="106654"/>
                  </a:lnTo>
                  <a:lnTo>
                    <a:pt x="2574239" y="90246"/>
                  </a:lnTo>
                  <a:lnTo>
                    <a:pt x="2560866" y="76200"/>
                  </a:lnTo>
                  <a:lnTo>
                    <a:pt x="2557030" y="73152"/>
                  </a:lnTo>
                  <a:lnTo>
                    <a:pt x="2545499" y="63982"/>
                  </a:lnTo>
                  <a:lnTo>
                    <a:pt x="2528049" y="52971"/>
                  </a:lnTo>
                  <a:lnTo>
                    <a:pt x="2523782" y="50787"/>
                  </a:lnTo>
                  <a:lnTo>
                    <a:pt x="2523782" y="145364"/>
                  </a:lnTo>
                  <a:lnTo>
                    <a:pt x="2523782" y="146304"/>
                  </a:lnTo>
                  <a:lnTo>
                    <a:pt x="2523769" y="147231"/>
                  </a:lnTo>
                  <a:lnTo>
                    <a:pt x="2523706" y="148170"/>
                  </a:lnTo>
                  <a:lnTo>
                    <a:pt x="2523706" y="241858"/>
                  </a:lnTo>
                  <a:lnTo>
                    <a:pt x="2523629" y="333908"/>
                  </a:lnTo>
                  <a:lnTo>
                    <a:pt x="2523579" y="334264"/>
                  </a:lnTo>
                  <a:lnTo>
                    <a:pt x="2523579" y="424815"/>
                  </a:lnTo>
                  <a:lnTo>
                    <a:pt x="2523515" y="499249"/>
                  </a:lnTo>
                  <a:lnTo>
                    <a:pt x="2523464" y="499618"/>
                  </a:lnTo>
                  <a:lnTo>
                    <a:pt x="2523464" y="589445"/>
                  </a:lnTo>
                  <a:lnTo>
                    <a:pt x="2523413" y="664565"/>
                  </a:lnTo>
                  <a:lnTo>
                    <a:pt x="2463063" y="701700"/>
                  </a:lnTo>
                  <a:lnTo>
                    <a:pt x="2424252" y="713930"/>
                  </a:lnTo>
                  <a:lnTo>
                    <a:pt x="2378900" y="723341"/>
                  </a:lnTo>
                  <a:lnTo>
                    <a:pt x="2328100" y="729373"/>
                  </a:lnTo>
                  <a:lnTo>
                    <a:pt x="2272931" y="731507"/>
                  </a:lnTo>
                  <a:lnTo>
                    <a:pt x="2217750" y="729373"/>
                  </a:lnTo>
                  <a:lnTo>
                    <a:pt x="2166963" y="723341"/>
                  </a:lnTo>
                  <a:lnTo>
                    <a:pt x="2121611" y="713930"/>
                  </a:lnTo>
                  <a:lnTo>
                    <a:pt x="2082800" y="701700"/>
                  </a:lnTo>
                  <a:lnTo>
                    <a:pt x="2041334" y="680643"/>
                  </a:lnTo>
                  <a:lnTo>
                    <a:pt x="2022386" y="589445"/>
                  </a:lnTo>
                  <a:lnTo>
                    <a:pt x="2037016" y="596925"/>
                  </a:lnTo>
                  <a:lnTo>
                    <a:pt x="2057641" y="605599"/>
                  </a:lnTo>
                  <a:lnTo>
                    <a:pt x="2103678" y="620166"/>
                  </a:lnTo>
                  <a:lnTo>
                    <a:pt x="2155723" y="630999"/>
                  </a:lnTo>
                  <a:lnTo>
                    <a:pt x="2212556" y="637743"/>
                  </a:lnTo>
                  <a:lnTo>
                    <a:pt x="2272931" y="640067"/>
                  </a:lnTo>
                  <a:lnTo>
                    <a:pt x="2333307" y="637743"/>
                  </a:lnTo>
                  <a:lnTo>
                    <a:pt x="2390140" y="630999"/>
                  </a:lnTo>
                  <a:lnTo>
                    <a:pt x="2442184" y="620166"/>
                  </a:lnTo>
                  <a:lnTo>
                    <a:pt x="2488234" y="605599"/>
                  </a:lnTo>
                  <a:lnTo>
                    <a:pt x="2523464" y="589445"/>
                  </a:lnTo>
                  <a:lnTo>
                    <a:pt x="2523464" y="499618"/>
                  </a:lnTo>
                  <a:lnTo>
                    <a:pt x="2523413" y="499973"/>
                  </a:lnTo>
                  <a:lnTo>
                    <a:pt x="2504529" y="516051"/>
                  </a:lnTo>
                  <a:lnTo>
                    <a:pt x="2463063" y="537108"/>
                  </a:lnTo>
                  <a:lnTo>
                    <a:pt x="2424252" y="549338"/>
                  </a:lnTo>
                  <a:lnTo>
                    <a:pt x="2378900" y="558749"/>
                  </a:lnTo>
                  <a:lnTo>
                    <a:pt x="2328100" y="564781"/>
                  </a:lnTo>
                  <a:lnTo>
                    <a:pt x="2272931" y="566915"/>
                  </a:lnTo>
                  <a:lnTo>
                    <a:pt x="2217750" y="564781"/>
                  </a:lnTo>
                  <a:lnTo>
                    <a:pt x="2166950" y="558749"/>
                  </a:lnTo>
                  <a:lnTo>
                    <a:pt x="2121611" y="549338"/>
                  </a:lnTo>
                  <a:lnTo>
                    <a:pt x="2082800" y="537108"/>
                  </a:lnTo>
                  <a:lnTo>
                    <a:pt x="2041334" y="516051"/>
                  </a:lnTo>
                  <a:lnTo>
                    <a:pt x="2022271" y="424802"/>
                  </a:lnTo>
                  <a:lnTo>
                    <a:pt x="2037016" y="432346"/>
                  </a:lnTo>
                  <a:lnTo>
                    <a:pt x="2057641" y="441020"/>
                  </a:lnTo>
                  <a:lnTo>
                    <a:pt x="2103678" y="455587"/>
                  </a:lnTo>
                  <a:lnTo>
                    <a:pt x="2155723" y="466420"/>
                  </a:lnTo>
                  <a:lnTo>
                    <a:pt x="2212556" y="473163"/>
                  </a:lnTo>
                  <a:lnTo>
                    <a:pt x="2272931" y="475488"/>
                  </a:lnTo>
                  <a:lnTo>
                    <a:pt x="2333307" y="473163"/>
                  </a:lnTo>
                  <a:lnTo>
                    <a:pt x="2390140" y="466420"/>
                  </a:lnTo>
                  <a:lnTo>
                    <a:pt x="2442184" y="455587"/>
                  </a:lnTo>
                  <a:lnTo>
                    <a:pt x="2488234" y="441020"/>
                  </a:lnTo>
                  <a:lnTo>
                    <a:pt x="2523579" y="424815"/>
                  </a:lnTo>
                  <a:lnTo>
                    <a:pt x="2523579" y="334264"/>
                  </a:lnTo>
                  <a:lnTo>
                    <a:pt x="2523413" y="335368"/>
                  </a:lnTo>
                  <a:lnTo>
                    <a:pt x="2504529" y="351472"/>
                  </a:lnTo>
                  <a:lnTo>
                    <a:pt x="2463063" y="372529"/>
                  </a:lnTo>
                  <a:lnTo>
                    <a:pt x="2424252" y="384759"/>
                  </a:lnTo>
                  <a:lnTo>
                    <a:pt x="2378900" y="394169"/>
                  </a:lnTo>
                  <a:lnTo>
                    <a:pt x="2328100" y="400202"/>
                  </a:lnTo>
                  <a:lnTo>
                    <a:pt x="2272931" y="402336"/>
                  </a:lnTo>
                  <a:lnTo>
                    <a:pt x="2217750" y="400202"/>
                  </a:lnTo>
                  <a:lnTo>
                    <a:pt x="2166950" y="394169"/>
                  </a:lnTo>
                  <a:lnTo>
                    <a:pt x="2121611" y="384759"/>
                  </a:lnTo>
                  <a:lnTo>
                    <a:pt x="2082800" y="372529"/>
                  </a:lnTo>
                  <a:lnTo>
                    <a:pt x="2041334" y="351472"/>
                  </a:lnTo>
                  <a:lnTo>
                    <a:pt x="2022144" y="241858"/>
                  </a:lnTo>
                  <a:lnTo>
                    <a:pt x="2037016" y="249466"/>
                  </a:lnTo>
                  <a:lnTo>
                    <a:pt x="2057641" y="258140"/>
                  </a:lnTo>
                  <a:lnTo>
                    <a:pt x="2103678" y="272707"/>
                  </a:lnTo>
                  <a:lnTo>
                    <a:pt x="2155723" y="283540"/>
                  </a:lnTo>
                  <a:lnTo>
                    <a:pt x="2212556" y="290283"/>
                  </a:lnTo>
                  <a:lnTo>
                    <a:pt x="2272931" y="292608"/>
                  </a:lnTo>
                  <a:lnTo>
                    <a:pt x="2333307" y="290283"/>
                  </a:lnTo>
                  <a:lnTo>
                    <a:pt x="2390140" y="283540"/>
                  </a:lnTo>
                  <a:lnTo>
                    <a:pt x="2442184" y="272707"/>
                  </a:lnTo>
                  <a:lnTo>
                    <a:pt x="2488234" y="258140"/>
                  </a:lnTo>
                  <a:lnTo>
                    <a:pt x="2523706" y="241858"/>
                  </a:lnTo>
                  <a:lnTo>
                    <a:pt x="2523706" y="148170"/>
                  </a:lnTo>
                  <a:lnTo>
                    <a:pt x="2523413" y="152488"/>
                  </a:lnTo>
                  <a:lnTo>
                    <a:pt x="2513292" y="161632"/>
                  </a:lnTo>
                  <a:lnTo>
                    <a:pt x="2479459" y="182740"/>
                  </a:lnTo>
                  <a:lnTo>
                    <a:pt x="2424252" y="201879"/>
                  </a:lnTo>
                  <a:lnTo>
                    <a:pt x="2378900" y="211289"/>
                  </a:lnTo>
                  <a:lnTo>
                    <a:pt x="2328100" y="217322"/>
                  </a:lnTo>
                  <a:lnTo>
                    <a:pt x="2272931" y="219456"/>
                  </a:lnTo>
                  <a:lnTo>
                    <a:pt x="2217750" y="217322"/>
                  </a:lnTo>
                  <a:lnTo>
                    <a:pt x="2166950" y="211289"/>
                  </a:lnTo>
                  <a:lnTo>
                    <a:pt x="2121611" y="201879"/>
                  </a:lnTo>
                  <a:lnTo>
                    <a:pt x="2082800" y="189649"/>
                  </a:lnTo>
                  <a:lnTo>
                    <a:pt x="2041334" y="168592"/>
                  </a:lnTo>
                  <a:lnTo>
                    <a:pt x="2022081" y="147231"/>
                  </a:lnTo>
                  <a:lnTo>
                    <a:pt x="2022081" y="146304"/>
                  </a:lnTo>
                  <a:lnTo>
                    <a:pt x="2022081" y="145364"/>
                  </a:lnTo>
                  <a:lnTo>
                    <a:pt x="2022449" y="140093"/>
                  </a:lnTo>
                  <a:lnTo>
                    <a:pt x="2066417" y="109867"/>
                  </a:lnTo>
                  <a:lnTo>
                    <a:pt x="2121611" y="90728"/>
                  </a:lnTo>
                  <a:lnTo>
                    <a:pt x="2166950" y="81330"/>
                  </a:lnTo>
                  <a:lnTo>
                    <a:pt x="2217750" y="75285"/>
                  </a:lnTo>
                  <a:lnTo>
                    <a:pt x="2272931" y="73152"/>
                  </a:lnTo>
                  <a:lnTo>
                    <a:pt x="2328100" y="75285"/>
                  </a:lnTo>
                  <a:lnTo>
                    <a:pt x="2378900" y="81330"/>
                  </a:lnTo>
                  <a:lnTo>
                    <a:pt x="2424252" y="90728"/>
                  </a:lnTo>
                  <a:lnTo>
                    <a:pt x="2463063" y="102958"/>
                  </a:lnTo>
                  <a:lnTo>
                    <a:pt x="2504529" y="124015"/>
                  </a:lnTo>
                  <a:lnTo>
                    <a:pt x="2523782" y="145364"/>
                  </a:lnTo>
                  <a:lnTo>
                    <a:pt x="2523782" y="50787"/>
                  </a:lnTo>
                  <a:lnTo>
                    <a:pt x="2488234" y="34442"/>
                  </a:lnTo>
                  <a:lnTo>
                    <a:pt x="2442184" y="19900"/>
                  </a:lnTo>
                  <a:lnTo>
                    <a:pt x="2390140" y="9080"/>
                  </a:lnTo>
                  <a:lnTo>
                    <a:pt x="2333307" y="2324"/>
                  </a:lnTo>
                  <a:lnTo>
                    <a:pt x="2272931" y="0"/>
                  </a:lnTo>
                  <a:lnTo>
                    <a:pt x="2212556" y="2324"/>
                  </a:lnTo>
                  <a:lnTo>
                    <a:pt x="2155723" y="9080"/>
                  </a:lnTo>
                  <a:lnTo>
                    <a:pt x="2103678" y="19900"/>
                  </a:lnTo>
                  <a:lnTo>
                    <a:pt x="2057628" y="34442"/>
                  </a:lnTo>
                  <a:lnTo>
                    <a:pt x="2017826" y="52971"/>
                  </a:lnTo>
                  <a:lnTo>
                    <a:pt x="1985010" y="76200"/>
                  </a:lnTo>
                  <a:lnTo>
                    <a:pt x="1960613" y="106654"/>
                  </a:lnTo>
                  <a:lnTo>
                    <a:pt x="1950542" y="145364"/>
                  </a:lnTo>
                  <a:lnTo>
                    <a:pt x="1950542" y="145669"/>
                  </a:lnTo>
                  <a:lnTo>
                    <a:pt x="1950415" y="146304"/>
                  </a:lnTo>
                  <a:lnTo>
                    <a:pt x="1950415" y="329184"/>
                  </a:lnTo>
                  <a:lnTo>
                    <a:pt x="1950415" y="493776"/>
                  </a:lnTo>
                  <a:lnTo>
                    <a:pt x="1950415" y="658355"/>
                  </a:lnTo>
                  <a:lnTo>
                    <a:pt x="1953158" y="679297"/>
                  </a:lnTo>
                  <a:lnTo>
                    <a:pt x="1971624" y="714400"/>
                  </a:lnTo>
                  <a:lnTo>
                    <a:pt x="2000377" y="740676"/>
                  </a:lnTo>
                  <a:lnTo>
                    <a:pt x="2037016" y="761517"/>
                  </a:lnTo>
                  <a:lnTo>
                    <a:pt x="2103678" y="784758"/>
                  </a:lnTo>
                  <a:lnTo>
                    <a:pt x="2155723" y="795591"/>
                  </a:lnTo>
                  <a:lnTo>
                    <a:pt x="2212556" y="802335"/>
                  </a:lnTo>
                  <a:lnTo>
                    <a:pt x="2272931" y="804659"/>
                  </a:lnTo>
                  <a:lnTo>
                    <a:pt x="2333307" y="802335"/>
                  </a:lnTo>
                  <a:lnTo>
                    <a:pt x="2390140" y="795591"/>
                  </a:lnTo>
                  <a:lnTo>
                    <a:pt x="2442184" y="784758"/>
                  </a:lnTo>
                  <a:lnTo>
                    <a:pt x="2488234" y="770191"/>
                  </a:lnTo>
                  <a:lnTo>
                    <a:pt x="2528049" y="751687"/>
                  </a:lnTo>
                  <a:lnTo>
                    <a:pt x="2560866" y="728433"/>
                  </a:lnTo>
                  <a:lnTo>
                    <a:pt x="2585250" y="697992"/>
                  </a:lnTo>
                  <a:lnTo>
                    <a:pt x="2595448" y="658355"/>
                  </a:lnTo>
                  <a:lnTo>
                    <a:pt x="2595448" y="493776"/>
                  </a:lnTo>
                  <a:lnTo>
                    <a:pt x="2595448" y="329184"/>
                  </a:lnTo>
                  <a:lnTo>
                    <a:pt x="2595448" y="146304"/>
                  </a:lnTo>
                  <a:close/>
                </a:path>
              </a:pathLst>
            </a:custGeom>
            <a:solidFill>
              <a:srgbClr val="93BEE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02622" y="8540762"/>
              <a:ext cx="197926" cy="17049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0722986" y="8253781"/>
              <a:ext cx="41910" cy="61594"/>
            </a:xfrm>
            <a:custGeom>
              <a:avLst/>
              <a:gdLst/>
              <a:ahLst/>
              <a:cxnLst/>
              <a:rect l="l" t="t" r="r" b="b"/>
              <a:pathLst>
                <a:path w="41909" h="61595">
                  <a:moveTo>
                    <a:pt x="34972" y="0"/>
                  </a:moveTo>
                  <a:lnTo>
                    <a:pt x="19584" y="0"/>
                  </a:lnTo>
                  <a:lnTo>
                    <a:pt x="13289" y="6299"/>
                  </a:lnTo>
                  <a:lnTo>
                    <a:pt x="13289" y="33597"/>
                  </a:lnTo>
                  <a:lnTo>
                    <a:pt x="5595" y="34297"/>
                  </a:lnTo>
                  <a:lnTo>
                    <a:pt x="0" y="39897"/>
                  </a:lnTo>
                  <a:lnTo>
                    <a:pt x="0" y="55296"/>
                  </a:lnTo>
                  <a:lnTo>
                    <a:pt x="6294" y="61596"/>
                  </a:lnTo>
                  <a:lnTo>
                    <a:pt x="12746" y="61596"/>
                  </a:lnTo>
                  <a:lnTo>
                    <a:pt x="41591" y="33627"/>
                  </a:lnTo>
                  <a:lnTo>
                    <a:pt x="41267" y="33597"/>
                  </a:lnTo>
                  <a:lnTo>
                    <a:pt x="41267" y="6299"/>
                  </a:lnTo>
                  <a:lnTo>
                    <a:pt x="34972" y="0"/>
                  </a:lnTo>
                  <a:close/>
                </a:path>
              </a:pathLst>
            </a:custGeom>
            <a:solidFill>
              <a:srgbClr val="93BEE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46526" y="3474118"/>
              <a:ext cx="201840" cy="35903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642555" y="3248913"/>
              <a:ext cx="808355" cy="809625"/>
            </a:xfrm>
            <a:custGeom>
              <a:avLst/>
              <a:gdLst/>
              <a:ahLst/>
              <a:cxnLst/>
              <a:rect l="l" t="t" r="r" b="b"/>
              <a:pathLst>
                <a:path w="808354" h="809625">
                  <a:moveTo>
                    <a:pt x="377901" y="248412"/>
                  </a:moveTo>
                  <a:lnTo>
                    <a:pt x="365099" y="236982"/>
                  </a:lnTo>
                  <a:lnTo>
                    <a:pt x="350354" y="228600"/>
                  </a:lnTo>
                  <a:lnTo>
                    <a:pt x="334162" y="223520"/>
                  </a:lnTo>
                  <a:lnTo>
                    <a:pt x="317093" y="221945"/>
                  </a:lnTo>
                  <a:lnTo>
                    <a:pt x="287502" y="227076"/>
                  </a:lnTo>
                  <a:lnTo>
                    <a:pt x="263334" y="241071"/>
                  </a:lnTo>
                  <a:lnTo>
                    <a:pt x="247053" y="261823"/>
                  </a:lnTo>
                  <a:lnTo>
                    <a:pt x="241071" y="288620"/>
                  </a:lnTo>
                  <a:lnTo>
                    <a:pt x="241477" y="291299"/>
                  </a:lnTo>
                  <a:lnTo>
                    <a:pt x="255473" y="298970"/>
                  </a:lnTo>
                  <a:lnTo>
                    <a:pt x="265671" y="310667"/>
                  </a:lnTo>
                  <a:lnTo>
                    <a:pt x="271297" y="325145"/>
                  </a:lnTo>
                  <a:lnTo>
                    <a:pt x="271589" y="341122"/>
                  </a:lnTo>
                  <a:lnTo>
                    <a:pt x="256654" y="338328"/>
                  </a:lnTo>
                  <a:lnTo>
                    <a:pt x="256501" y="328549"/>
                  </a:lnTo>
                  <a:lnTo>
                    <a:pt x="253288" y="319595"/>
                  </a:lnTo>
                  <a:lnTo>
                    <a:pt x="247383" y="312127"/>
                  </a:lnTo>
                  <a:lnTo>
                    <a:pt x="239179" y="306844"/>
                  </a:lnTo>
                  <a:lnTo>
                    <a:pt x="221881" y="315950"/>
                  </a:lnTo>
                  <a:lnTo>
                    <a:pt x="208318" y="329463"/>
                  </a:lnTo>
                  <a:lnTo>
                    <a:pt x="199250" y="346354"/>
                  </a:lnTo>
                  <a:lnTo>
                    <a:pt x="195465" y="365556"/>
                  </a:lnTo>
                  <a:lnTo>
                    <a:pt x="197078" y="378574"/>
                  </a:lnTo>
                  <a:lnTo>
                    <a:pt x="201383" y="390804"/>
                  </a:lnTo>
                  <a:lnTo>
                    <a:pt x="208191" y="401828"/>
                  </a:lnTo>
                  <a:lnTo>
                    <a:pt x="217284" y="411264"/>
                  </a:lnTo>
                  <a:lnTo>
                    <a:pt x="208191" y="420687"/>
                  </a:lnTo>
                  <a:lnTo>
                    <a:pt x="201383" y="431711"/>
                  </a:lnTo>
                  <a:lnTo>
                    <a:pt x="197078" y="443941"/>
                  </a:lnTo>
                  <a:lnTo>
                    <a:pt x="195465" y="456958"/>
                  </a:lnTo>
                  <a:lnTo>
                    <a:pt x="198894" y="475373"/>
                  </a:lnTo>
                  <a:lnTo>
                    <a:pt x="207238" y="491744"/>
                  </a:lnTo>
                  <a:lnTo>
                    <a:pt x="219837" y="505091"/>
                  </a:lnTo>
                  <a:lnTo>
                    <a:pt x="236016" y="514502"/>
                  </a:lnTo>
                  <a:lnTo>
                    <a:pt x="244182" y="508304"/>
                  </a:lnTo>
                  <a:lnTo>
                    <a:pt x="249643" y="499960"/>
                  </a:lnTo>
                  <a:lnTo>
                    <a:pt x="252031" y="490270"/>
                  </a:lnTo>
                  <a:lnTo>
                    <a:pt x="251002" y="480060"/>
                  </a:lnTo>
                  <a:lnTo>
                    <a:pt x="265480" y="475424"/>
                  </a:lnTo>
                  <a:lnTo>
                    <a:pt x="267144" y="491401"/>
                  </a:lnTo>
                  <a:lnTo>
                    <a:pt x="263283" y="506514"/>
                  </a:lnTo>
                  <a:lnTo>
                    <a:pt x="254520" y="519417"/>
                  </a:lnTo>
                  <a:lnTo>
                    <a:pt x="241452" y="528726"/>
                  </a:lnTo>
                  <a:lnTo>
                    <a:pt x="249326" y="551827"/>
                  </a:lnTo>
                  <a:lnTo>
                    <a:pt x="265912" y="570496"/>
                  </a:lnTo>
                  <a:lnTo>
                    <a:pt x="289179" y="582968"/>
                  </a:lnTo>
                  <a:lnTo>
                    <a:pt x="317093" y="587514"/>
                  </a:lnTo>
                  <a:lnTo>
                    <a:pt x="334175" y="585939"/>
                  </a:lnTo>
                  <a:lnTo>
                    <a:pt x="350354" y="580859"/>
                  </a:lnTo>
                  <a:lnTo>
                    <a:pt x="365099" y="572477"/>
                  </a:lnTo>
                  <a:lnTo>
                    <a:pt x="377901" y="561035"/>
                  </a:lnTo>
                  <a:lnTo>
                    <a:pt x="377901" y="394144"/>
                  </a:lnTo>
                  <a:lnTo>
                    <a:pt x="364528" y="396265"/>
                  </a:lnTo>
                  <a:lnTo>
                    <a:pt x="352742" y="402272"/>
                  </a:lnTo>
                  <a:lnTo>
                    <a:pt x="343319" y="411581"/>
                  </a:lnTo>
                  <a:lnTo>
                    <a:pt x="336473" y="425500"/>
                  </a:lnTo>
                  <a:lnTo>
                    <a:pt x="322033" y="420687"/>
                  </a:lnTo>
                  <a:lnTo>
                    <a:pt x="331101" y="402513"/>
                  </a:lnTo>
                  <a:lnTo>
                    <a:pt x="343839" y="389915"/>
                  </a:lnTo>
                  <a:lnTo>
                    <a:pt x="359803" y="381787"/>
                  </a:lnTo>
                  <a:lnTo>
                    <a:pt x="377901" y="378917"/>
                  </a:lnTo>
                  <a:lnTo>
                    <a:pt x="377901" y="248412"/>
                  </a:lnTo>
                  <a:close/>
                </a:path>
                <a:path w="808354" h="809625">
                  <a:moveTo>
                    <a:pt x="431571" y="362280"/>
                  </a:moveTo>
                  <a:lnTo>
                    <a:pt x="405511" y="362280"/>
                  </a:lnTo>
                  <a:lnTo>
                    <a:pt x="405511" y="388391"/>
                  </a:lnTo>
                  <a:lnTo>
                    <a:pt x="431571" y="388391"/>
                  </a:lnTo>
                  <a:lnTo>
                    <a:pt x="431571" y="362280"/>
                  </a:lnTo>
                  <a:close/>
                </a:path>
                <a:path w="808354" h="809625">
                  <a:moveTo>
                    <a:pt x="455790" y="413054"/>
                  </a:moveTo>
                  <a:lnTo>
                    <a:pt x="429729" y="413054"/>
                  </a:lnTo>
                  <a:lnTo>
                    <a:pt x="429729" y="439166"/>
                  </a:lnTo>
                  <a:lnTo>
                    <a:pt x="455790" y="439166"/>
                  </a:lnTo>
                  <a:lnTo>
                    <a:pt x="455790" y="413054"/>
                  </a:lnTo>
                  <a:close/>
                </a:path>
                <a:path w="808354" h="809625">
                  <a:moveTo>
                    <a:pt x="807935" y="404723"/>
                  </a:moveTo>
                  <a:lnTo>
                    <a:pt x="806018" y="365633"/>
                  </a:lnTo>
                  <a:lnTo>
                    <a:pt x="800277" y="326821"/>
                  </a:lnTo>
                  <a:lnTo>
                    <a:pt x="774039" y="326821"/>
                  </a:lnTo>
                  <a:lnTo>
                    <a:pt x="761771" y="324612"/>
                  </a:lnTo>
                  <a:lnTo>
                    <a:pt x="751065" y="318808"/>
                  </a:lnTo>
                  <a:lnTo>
                    <a:pt x="742657" y="309968"/>
                  </a:lnTo>
                  <a:lnTo>
                    <a:pt x="737311" y="298691"/>
                  </a:lnTo>
                  <a:lnTo>
                    <a:pt x="732497" y="284568"/>
                  </a:lnTo>
                  <a:lnTo>
                    <a:pt x="727087" y="270675"/>
                  </a:lnTo>
                  <a:lnTo>
                    <a:pt x="721080" y="257035"/>
                  </a:lnTo>
                  <a:lnTo>
                    <a:pt x="714502" y="243662"/>
                  </a:lnTo>
                  <a:lnTo>
                    <a:pt x="710298" y="231876"/>
                  </a:lnTo>
                  <a:lnTo>
                    <a:pt x="709993" y="219659"/>
                  </a:lnTo>
                  <a:lnTo>
                    <a:pt x="713473" y="207949"/>
                  </a:lnTo>
                  <a:lnTo>
                    <a:pt x="720610" y="197675"/>
                  </a:lnTo>
                  <a:lnTo>
                    <a:pt x="739267" y="178981"/>
                  </a:lnTo>
                  <a:lnTo>
                    <a:pt x="715860" y="147535"/>
                  </a:lnTo>
                  <a:lnTo>
                    <a:pt x="692175" y="121412"/>
                  </a:lnTo>
                  <a:lnTo>
                    <a:pt x="689597" y="118567"/>
                  </a:lnTo>
                  <a:lnTo>
                    <a:pt x="686739" y="115976"/>
                  </a:lnTo>
                  <a:lnTo>
                    <a:pt x="686739" y="404736"/>
                  </a:lnTo>
                  <a:lnTo>
                    <a:pt x="683031" y="450684"/>
                  </a:lnTo>
                  <a:lnTo>
                    <a:pt x="672325" y="494271"/>
                  </a:lnTo>
                  <a:lnTo>
                    <a:pt x="655180" y="534924"/>
                  </a:lnTo>
                  <a:lnTo>
                    <a:pt x="632180" y="572046"/>
                  </a:lnTo>
                  <a:lnTo>
                    <a:pt x="603910" y="605066"/>
                  </a:lnTo>
                  <a:lnTo>
                    <a:pt x="570966" y="633387"/>
                  </a:lnTo>
                  <a:lnTo>
                    <a:pt x="533920" y="656424"/>
                  </a:lnTo>
                  <a:lnTo>
                    <a:pt x="493344" y="673595"/>
                  </a:lnTo>
                  <a:lnTo>
                    <a:pt x="449834" y="684339"/>
                  </a:lnTo>
                  <a:lnTo>
                    <a:pt x="403961" y="688047"/>
                  </a:lnTo>
                  <a:lnTo>
                    <a:pt x="358101" y="684339"/>
                  </a:lnTo>
                  <a:lnTo>
                    <a:pt x="314591" y="673595"/>
                  </a:lnTo>
                  <a:lnTo>
                    <a:pt x="274015" y="656424"/>
                  </a:lnTo>
                  <a:lnTo>
                    <a:pt x="236969" y="633374"/>
                  </a:lnTo>
                  <a:lnTo>
                    <a:pt x="204012" y="605066"/>
                  </a:lnTo>
                  <a:lnTo>
                    <a:pt x="175755" y="572046"/>
                  </a:lnTo>
                  <a:lnTo>
                    <a:pt x="152755" y="534924"/>
                  </a:lnTo>
                  <a:lnTo>
                    <a:pt x="135610" y="494271"/>
                  </a:lnTo>
                  <a:lnTo>
                    <a:pt x="124891" y="450684"/>
                  </a:lnTo>
                  <a:lnTo>
                    <a:pt x="121196" y="404723"/>
                  </a:lnTo>
                  <a:lnTo>
                    <a:pt x="124891" y="358775"/>
                  </a:lnTo>
                  <a:lnTo>
                    <a:pt x="135610" y="315175"/>
                  </a:lnTo>
                  <a:lnTo>
                    <a:pt x="152755" y="274523"/>
                  </a:lnTo>
                  <a:lnTo>
                    <a:pt x="175755" y="237413"/>
                  </a:lnTo>
                  <a:lnTo>
                    <a:pt x="204012" y="204393"/>
                  </a:lnTo>
                  <a:lnTo>
                    <a:pt x="236969" y="176072"/>
                  </a:lnTo>
                  <a:lnTo>
                    <a:pt x="274015" y="153035"/>
                  </a:lnTo>
                  <a:lnTo>
                    <a:pt x="314591" y="135864"/>
                  </a:lnTo>
                  <a:lnTo>
                    <a:pt x="358101" y="125120"/>
                  </a:lnTo>
                  <a:lnTo>
                    <a:pt x="403961" y="121412"/>
                  </a:lnTo>
                  <a:lnTo>
                    <a:pt x="449834" y="125120"/>
                  </a:lnTo>
                  <a:lnTo>
                    <a:pt x="493344" y="135864"/>
                  </a:lnTo>
                  <a:lnTo>
                    <a:pt x="533920" y="153035"/>
                  </a:lnTo>
                  <a:lnTo>
                    <a:pt x="570966" y="176085"/>
                  </a:lnTo>
                  <a:lnTo>
                    <a:pt x="603910" y="204393"/>
                  </a:lnTo>
                  <a:lnTo>
                    <a:pt x="632180" y="237413"/>
                  </a:lnTo>
                  <a:lnTo>
                    <a:pt x="655180" y="274535"/>
                  </a:lnTo>
                  <a:lnTo>
                    <a:pt x="672325" y="315175"/>
                  </a:lnTo>
                  <a:lnTo>
                    <a:pt x="683031" y="358775"/>
                  </a:lnTo>
                  <a:lnTo>
                    <a:pt x="686739" y="404736"/>
                  </a:lnTo>
                  <a:lnTo>
                    <a:pt x="686739" y="115976"/>
                  </a:lnTo>
                  <a:lnTo>
                    <a:pt x="667118" y="98120"/>
                  </a:lnTo>
                  <a:lnTo>
                    <a:pt x="660666" y="92252"/>
                  </a:lnTo>
                  <a:lnTo>
                    <a:pt x="629285" y="68795"/>
                  </a:lnTo>
                  <a:lnTo>
                    <a:pt x="610628" y="87477"/>
                  </a:lnTo>
                  <a:lnTo>
                    <a:pt x="600379" y="94627"/>
                  </a:lnTo>
                  <a:lnTo>
                    <a:pt x="588683" y="98120"/>
                  </a:lnTo>
                  <a:lnTo>
                    <a:pt x="576491" y="97815"/>
                  </a:lnTo>
                  <a:lnTo>
                    <a:pt x="564718" y="93599"/>
                  </a:lnTo>
                  <a:lnTo>
                    <a:pt x="551370" y="87007"/>
                  </a:lnTo>
                  <a:lnTo>
                    <a:pt x="537756" y="81000"/>
                  </a:lnTo>
                  <a:lnTo>
                    <a:pt x="523900" y="75577"/>
                  </a:lnTo>
                  <a:lnTo>
                    <a:pt x="509816" y="70751"/>
                  </a:lnTo>
                  <a:lnTo>
                    <a:pt x="498551" y="65392"/>
                  </a:lnTo>
                  <a:lnTo>
                    <a:pt x="489724" y="56972"/>
                  </a:lnTo>
                  <a:lnTo>
                    <a:pt x="483933" y="46253"/>
                  </a:lnTo>
                  <a:lnTo>
                    <a:pt x="481723" y="33947"/>
                  </a:lnTo>
                  <a:lnTo>
                    <a:pt x="481723" y="7670"/>
                  </a:lnTo>
                  <a:lnTo>
                    <a:pt x="442988" y="1917"/>
                  </a:lnTo>
                  <a:lnTo>
                    <a:pt x="403961" y="0"/>
                  </a:lnTo>
                  <a:lnTo>
                    <a:pt x="364947" y="1917"/>
                  </a:lnTo>
                  <a:lnTo>
                    <a:pt x="326199" y="7670"/>
                  </a:lnTo>
                  <a:lnTo>
                    <a:pt x="326199" y="33947"/>
                  </a:lnTo>
                  <a:lnTo>
                    <a:pt x="324002" y="46253"/>
                  </a:lnTo>
                  <a:lnTo>
                    <a:pt x="318198" y="56972"/>
                  </a:lnTo>
                  <a:lnTo>
                    <a:pt x="309384" y="65392"/>
                  </a:lnTo>
                  <a:lnTo>
                    <a:pt x="298119" y="70751"/>
                  </a:lnTo>
                  <a:lnTo>
                    <a:pt x="284035" y="75577"/>
                  </a:lnTo>
                  <a:lnTo>
                    <a:pt x="270167" y="81000"/>
                  </a:lnTo>
                  <a:lnTo>
                    <a:pt x="256552" y="87007"/>
                  </a:lnTo>
                  <a:lnTo>
                    <a:pt x="243205" y="93599"/>
                  </a:lnTo>
                  <a:lnTo>
                    <a:pt x="231444" y="97815"/>
                  </a:lnTo>
                  <a:lnTo>
                    <a:pt x="219252" y="98120"/>
                  </a:lnTo>
                  <a:lnTo>
                    <a:pt x="207556" y="94627"/>
                  </a:lnTo>
                  <a:lnTo>
                    <a:pt x="197307" y="87477"/>
                  </a:lnTo>
                  <a:lnTo>
                    <a:pt x="178650" y="68795"/>
                  </a:lnTo>
                  <a:lnTo>
                    <a:pt x="147256" y="92252"/>
                  </a:lnTo>
                  <a:lnTo>
                    <a:pt x="118338" y="118567"/>
                  </a:lnTo>
                  <a:lnTo>
                    <a:pt x="92075" y="147535"/>
                  </a:lnTo>
                  <a:lnTo>
                    <a:pt x="68668" y="178981"/>
                  </a:lnTo>
                  <a:lnTo>
                    <a:pt x="87312" y="197675"/>
                  </a:lnTo>
                  <a:lnTo>
                    <a:pt x="94449" y="207949"/>
                  </a:lnTo>
                  <a:lnTo>
                    <a:pt x="97929" y="219659"/>
                  </a:lnTo>
                  <a:lnTo>
                    <a:pt x="97637" y="231876"/>
                  </a:lnTo>
                  <a:lnTo>
                    <a:pt x="93421" y="243662"/>
                  </a:lnTo>
                  <a:lnTo>
                    <a:pt x="86842" y="257035"/>
                  </a:lnTo>
                  <a:lnTo>
                    <a:pt x="80848" y="270675"/>
                  </a:lnTo>
                  <a:lnTo>
                    <a:pt x="75438" y="284568"/>
                  </a:lnTo>
                  <a:lnTo>
                    <a:pt x="70612" y="298691"/>
                  </a:lnTo>
                  <a:lnTo>
                    <a:pt x="65265" y="309968"/>
                  </a:lnTo>
                  <a:lnTo>
                    <a:pt x="56870" y="318808"/>
                  </a:lnTo>
                  <a:lnTo>
                    <a:pt x="46164" y="324612"/>
                  </a:lnTo>
                  <a:lnTo>
                    <a:pt x="33883" y="326821"/>
                  </a:lnTo>
                  <a:lnTo>
                    <a:pt x="7645" y="326821"/>
                  </a:lnTo>
                  <a:lnTo>
                    <a:pt x="1917" y="365633"/>
                  </a:lnTo>
                  <a:lnTo>
                    <a:pt x="0" y="404736"/>
                  </a:lnTo>
                  <a:lnTo>
                    <a:pt x="1917" y="443826"/>
                  </a:lnTo>
                  <a:lnTo>
                    <a:pt x="7645" y="482650"/>
                  </a:lnTo>
                  <a:lnTo>
                    <a:pt x="33883" y="482650"/>
                  </a:lnTo>
                  <a:lnTo>
                    <a:pt x="46164" y="484847"/>
                  </a:lnTo>
                  <a:lnTo>
                    <a:pt x="56870" y="490651"/>
                  </a:lnTo>
                  <a:lnTo>
                    <a:pt x="65265" y="499491"/>
                  </a:lnTo>
                  <a:lnTo>
                    <a:pt x="70612" y="510781"/>
                  </a:lnTo>
                  <a:lnTo>
                    <a:pt x="75438" y="524891"/>
                  </a:lnTo>
                  <a:lnTo>
                    <a:pt x="80848" y="538772"/>
                  </a:lnTo>
                  <a:lnTo>
                    <a:pt x="86842" y="552411"/>
                  </a:lnTo>
                  <a:lnTo>
                    <a:pt x="93433" y="565785"/>
                  </a:lnTo>
                  <a:lnTo>
                    <a:pt x="97637" y="577570"/>
                  </a:lnTo>
                  <a:lnTo>
                    <a:pt x="97929" y="589788"/>
                  </a:lnTo>
                  <a:lnTo>
                    <a:pt x="94449" y="601510"/>
                  </a:lnTo>
                  <a:lnTo>
                    <a:pt x="87325" y="611784"/>
                  </a:lnTo>
                  <a:lnTo>
                    <a:pt x="68668" y="630466"/>
                  </a:lnTo>
                  <a:lnTo>
                    <a:pt x="92075" y="661911"/>
                  </a:lnTo>
                  <a:lnTo>
                    <a:pt x="118338" y="690892"/>
                  </a:lnTo>
                  <a:lnTo>
                    <a:pt x="147256" y="717207"/>
                  </a:lnTo>
                  <a:lnTo>
                    <a:pt x="178650" y="740664"/>
                  </a:lnTo>
                  <a:lnTo>
                    <a:pt x="197307" y="721969"/>
                  </a:lnTo>
                  <a:lnTo>
                    <a:pt x="207556" y="714819"/>
                  </a:lnTo>
                  <a:lnTo>
                    <a:pt x="219252" y="711339"/>
                  </a:lnTo>
                  <a:lnTo>
                    <a:pt x="231444" y="711644"/>
                  </a:lnTo>
                  <a:lnTo>
                    <a:pt x="243205" y="715848"/>
                  </a:lnTo>
                  <a:lnTo>
                    <a:pt x="256552" y="722452"/>
                  </a:lnTo>
                  <a:lnTo>
                    <a:pt x="270167" y="728459"/>
                  </a:lnTo>
                  <a:lnTo>
                    <a:pt x="284035" y="733882"/>
                  </a:lnTo>
                  <a:lnTo>
                    <a:pt x="298119" y="738708"/>
                  </a:lnTo>
                  <a:lnTo>
                    <a:pt x="309384" y="744067"/>
                  </a:lnTo>
                  <a:lnTo>
                    <a:pt x="318198" y="752487"/>
                  </a:lnTo>
                  <a:lnTo>
                    <a:pt x="324002" y="763219"/>
                  </a:lnTo>
                  <a:lnTo>
                    <a:pt x="326199" y="775512"/>
                  </a:lnTo>
                  <a:lnTo>
                    <a:pt x="326199" y="801789"/>
                  </a:lnTo>
                  <a:lnTo>
                    <a:pt x="364947" y="807542"/>
                  </a:lnTo>
                  <a:lnTo>
                    <a:pt x="403961" y="809459"/>
                  </a:lnTo>
                  <a:lnTo>
                    <a:pt x="442988" y="807542"/>
                  </a:lnTo>
                  <a:lnTo>
                    <a:pt x="481723" y="801789"/>
                  </a:lnTo>
                  <a:lnTo>
                    <a:pt x="481723" y="775512"/>
                  </a:lnTo>
                  <a:lnTo>
                    <a:pt x="483933" y="763219"/>
                  </a:lnTo>
                  <a:lnTo>
                    <a:pt x="489724" y="752487"/>
                  </a:lnTo>
                  <a:lnTo>
                    <a:pt x="498551" y="744067"/>
                  </a:lnTo>
                  <a:lnTo>
                    <a:pt x="509816" y="738708"/>
                  </a:lnTo>
                  <a:lnTo>
                    <a:pt x="523900" y="733882"/>
                  </a:lnTo>
                  <a:lnTo>
                    <a:pt x="537756" y="728459"/>
                  </a:lnTo>
                  <a:lnTo>
                    <a:pt x="551370" y="722452"/>
                  </a:lnTo>
                  <a:lnTo>
                    <a:pt x="564718" y="715848"/>
                  </a:lnTo>
                  <a:lnTo>
                    <a:pt x="576491" y="711644"/>
                  </a:lnTo>
                  <a:lnTo>
                    <a:pt x="588683" y="711339"/>
                  </a:lnTo>
                  <a:lnTo>
                    <a:pt x="600379" y="714832"/>
                  </a:lnTo>
                  <a:lnTo>
                    <a:pt x="610628" y="721969"/>
                  </a:lnTo>
                  <a:lnTo>
                    <a:pt x="629285" y="740664"/>
                  </a:lnTo>
                  <a:lnTo>
                    <a:pt x="660666" y="717207"/>
                  </a:lnTo>
                  <a:lnTo>
                    <a:pt x="689584" y="690892"/>
                  </a:lnTo>
                  <a:lnTo>
                    <a:pt x="715848" y="661924"/>
                  </a:lnTo>
                  <a:lnTo>
                    <a:pt x="739267" y="630466"/>
                  </a:lnTo>
                  <a:lnTo>
                    <a:pt x="720610" y="611784"/>
                  </a:lnTo>
                  <a:lnTo>
                    <a:pt x="713473" y="601510"/>
                  </a:lnTo>
                  <a:lnTo>
                    <a:pt x="709993" y="589800"/>
                  </a:lnTo>
                  <a:lnTo>
                    <a:pt x="710298" y="577570"/>
                  </a:lnTo>
                  <a:lnTo>
                    <a:pt x="714502" y="565785"/>
                  </a:lnTo>
                  <a:lnTo>
                    <a:pt x="721080" y="552411"/>
                  </a:lnTo>
                  <a:lnTo>
                    <a:pt x="727087" y="538772"/>
                  </a:lnTo>
                  <a:lnTo>
                    <a:pt x="732497" y="524891"/>
                  </a:lnTo>
                  <a:lnTo>
                    <a:pt x="737311" y="510781"/>
                  </a:lnTo>
                  <a:lnTo>
                    <a:pt x="742657" y="499491"/>
                  </a:lnTo>
                  <a:lnTo>
                    <a:pt x="751065" y="490651"/>
                  </a:lnTo>
                  <a:lnTo>
                    <a:pt x="761771" y="484847"/>
                  </a:lnTo>
                  <a:lnTo>
                    <a:pt x="774039" y="482650"/>
                  </a:lnTo>
                  <a:lnTo>
                    <a:pt x="800277" y="482650"/>
                  </a:lnTo>
                  <a:lnTo>
                    <a:pt x="806018" y="443826"/>
                  </a:lnTo>
                  <a:lnTo>
                    <a:pt x="807935" y="404723"/>
                  </a:lnTo>
                  <a:close/>
                </a:path>
              </a:pathLst>
            </a:custGeom>
            <a:solidFill>
              <a:srgbClr val="93BEE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75626" y="950976"/>
              <a:ext cx="4959096" cy="1004316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3650213" y="6004052"/>
            <a:ext cx="3796029" cy="763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4400"/>
              </a:lnSpc>
              <a:spcBef>
                <a:spcPts val="100"/>
              </a:spcBef>
            </a:pPr>
            <a:r>
              <a:rPr dirty="0" sz="1800" spc="40">
                <a:solidFill>
                  <a:srgbClr val="222224"/>
                </a:solidFill>
                <a:latin typeface="Verdana"/>
                <a:cs typeface="Verdana"/>
              </a:rPr>
              <a:t>Used</a:t>
            </a:r>
            <a:r>
              <a:rPr dirty="0" sz="1800" spc="-16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1800" spc="-40">
                <a:solidFill>
                  <a:srgbClr val="222224"/>
                </a:solidFill>
                <a:latin typeface="Verdana"/>
                <a:cs typeface="Verdana"/>
              </a:rPr>
              <a:t>as</a:t>
            </a:r>
            <a:r>
              <a:rPr dirty="0" sz="1800" spc="-17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1800" spc="40">
                <a:solidFill>
                  <a:srgbClr val="222224"/>
                </a:solidFill>
                <a:latin typeface="Verdana"/>
                <a:cs typeface="Verdana"/>
              </a:rPr>
              <a:t>b</a:t>
            </a:r>
            <a:r>
              <a:rPr dirty="0" sz="1800" spc="40">
                <a:solidFill>
                  <a:srgbClr val="222224"/>
                </a:solidFill>
                <a:latin typeface="Verdana"/>
                <a:cs typeface="Verdana"/>
              </a:rPr>
              <a:t>a</a:t>
            </a:r>
            <a:r>
              <a:rPr dirty="0" sz="1800" spc="-25">
                <a:solidFill>
                  <a:srgbClr val="222224"/>
                </a:solidFill>
                <a:latin typeface="Verdana"/>
                <a:cs typeface="Verdana"/>
              </a:rPr>
              <a:t>se</a:t>
            </a:r>
            <a:r>
              <a:rPr dirty="0" sz="1800" spc="-165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1800" spc="55">
                <a:solidFill>
                  <a:srgbClr val="222224"/>
                </a:solidFill>
                <a:latin typeface="Verdana"/>
                <a:cs typeface="Verdana"/>
              </a:rPr>
              <a:t>model</a:t>
            </a:r>
            <a:r>
              <a:rPr dirty="0" sz="1800" spc="-16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1800" spc="30">
                <a:solidFill>
                  <a:srgbClr val="222224"/>
                </a:solidFill>
                <a:latin typeface="Verdana"/>
                <a:cs typeface="Verdana"/>
              </a:rPr>
              <a:t>in</a:t>
            </a:r>
            <a:r>
              <a:rPr dirty="0" sz="1800" spc="-165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1800" spc="45">
                <a:solidFill>
                  <a:srgbClr val="222224"/>
                </a:solidFill>
                <a:latin typeface="Verdana"/>
                <a:cs typeface="Verdana"/>
              </a:rPr>
              <a:t>e</a:t>
            </a:r>
            <a:r>
              <a:rPr dirty="0" sz="1800" spc="50">
                <a:solidFill>
                  <a:srgbClr val="222224"/>
                </a:solidFill>
                <a:latin typeface="Verdana"/>
                <a:cs typeface="Verdana"/>
              </a:rPr>
              <a:t>n</a:t>
            </a:r>
            <a:r>
              <a:rPr dirty="0" sz="1800" spc="30">
                <a:solidFill>
                  <a:srgbClr val="222224"/>
                </a:solidFill>
                <a:latin typeface="Verdana"/>
                <a:cs typeface="Verdana"/>
              </a:rPr>
              <a:t>semble  </a:t>
            </a:r>
            <a:r>
              <a:rPr dirty="0" sz="1800" spc="25">
                <a:solidFill>
                  <a:srgbClr val="222224"/>
                </a:solidFill>
                <a:latin typeface="Verdana"/>
                <a:cs typeface="Verdana"/>
              </a:rPr>
              <a:t>learning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29412" y="2755138"/>
            <a:ext cx="16605250" cy="5979160"/>
            <a:chOff x="629412" y="2755138"/>
            <a:chExt cx="16605250" cy="5979160"/>
          </a:xfrm>
        </p:grpSpPr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662914" y="5119116"/>
              <a:ext cx="3571621" cy="43891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662914" y="5614416"/>
              <a:ext cx="1902713" cy="43891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9412" y="5119116"/>
              <a:ext cx="4759579" cy="43891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710414" y="2755138"/>
              <a:ext cx="3202431" cy="43891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260091" y="2755138"/>
              <a:ext cx="4067936" cy="43891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710414" y="7482535"/>
              <a:ext cx="1937385" cy="43921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58160" y="7482535"/>
              <a:ext cx="3781425" cy="43921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704650" y="5772745"/>
              <a:ext cx="202212" cy="359701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299936" y="5547131"/>
              <a:ext cx="809625" cy="811530"/>
            </a:xfrm>
            <a:custGeom>
              <a:avLst/>
              <a:gdLst/>
              <a:ahLst/>
              <a:cxnLst/>
              <a:rect l="l" t="t" r="r" b="b"/>
              <a:pathLst>
                <a:path w="809625" h="811529">
                  <a:moveTo>
                    <a:pt x="378587" y="248869"/>
                  </a:moveTo>
                  <a:lnTo>
                    <a:pt x="365772" y="237413"/>
                  </a:lnTo>
                  <a:lnTo>
                    <a:pt x="350989" y="229019"/>
                  </a:lnTo>
                  <a:lnTo>
                    <a:pt x="334784" y="223926"/>
                  </a:lnTo>
                  <a:lnTo>
                    <a:pt x="317665" y="222351"/>
                  </a:lnTo>
                  <a:lnTo>
                    <a:pt x="288023" y="227495"/>
                  </a:lnTo>
                  <a:lnTo>
                    <a:pt x="263817" y="241503"/>
                  </a:lnTo>
                  <a:lnTo>
                    <a:pt x="247497" y="262293"/>
                  </a:lnTo>
                  <a:lnTo>
                    <a:pt x="241515" y="289153"/>
                  </a:lnTo>
                  <a:lnTo>
                    <a:pt x="241922" y="291833"/>
                  </a:lnTo>
                  <a:lnTo>
                    <a:pt x="255943" y="299516"/>
                  </a:lnTo>
                  <a:lnTo>
                    <a:pt x="266153" y="311238"/>
                  </a:lnTo>
                  <a:lnTo>
                    <a:pt x="271792" y="325742"/>
                  </a:lnTo>
                  <a:lnTo>
                    <a:pt x="272084" y="341744"/>
                  </a:lnTo>
                  <a:lnTo>
                    <a:pt x="257124" y="338937"/>
                  </a:lnTo>
                  <a:lnTo>
                    <a:pt x="256971" y="329158"/>
                  </a:lnTo>
                  <a:lnTo>
                    <a:pt x="253758" y="320167"/>
                  </a:lnTo>
                  <a:lnTo>
                    <a:pt x="247840" y="312699"/>
                  </a:lnTo>
                  <a:lnTo>
                    <a:pt x="239623" y="307403"/>
                  </a:lnTo>
                  <a:lnTo>
                    <a:pt x="222288" y="316522"/>
                  </a:lnTo>
                  <a:lnTo>
                    <a:pt x="208699" y="330073"/>
                  </a:lnTo>
                  <a:lnTo>
                    <a:pt x="199618" y="346976"/>
                  </a:lnTo>
                  <a:lnTo>
                    <a:pt x="195821" y="366229"/>
                  </a:lnTo>
                  <a:lnTo>
                    <a:pt x="197446" y="379260"/>
                  </a:lnTo>
                  <a:lnTo>
                    <a:pt x="201752" y="391515"/>
                  </a:lnTo>
                  <a:lnTo>
                    <a:pt x="208572" y="402564"/>
                  </a:lnTo>
                  <a:lnTo>
                    <a:pt x="217678" y="412013"/>
                  </a:lnTo>
                  <a:lnTo>
                    <a:pt x="208572" y="421449"/>
                  </a:lnTo>
                  <a:lnTo>
                    <a:pt x="201752" y="432511"/>
                  </a:lnTo>
                  <a:lnTo>
                    <a:pt x="197446" y="444754"/>
                  </a:lnTo>
                  <a:lnTo>
                    <a:pt x="195821" y="457796"/>
                  </a:lnTo>
                  <a:lnTo>
                    <a:pt x="199263" y="476250"/>
                  </a:lnTo>
                  <a:lnTo>
                    <a:pt x="207619" y="492645"/>
                  </a:lnTo>
                  <a:lnTo>
                    <a:pt x="220230" y="506018"/>
                  </a:lnTo>
                  <a:lnTo>
                    <a:pt x="236448" y="515442"/>
                  </a:lnTo>
                  <a:lnTo>
                    <a:pt x="244627" y="509244"/>
                  </a:lnTo>
                  <a:lnTo>
                    <a:pt x="250101" y="500875"/>
                  </a:lnTo>
                  <a:lnTo>
                    <a:pt x="252488" y="491159"/>
                  </a:lnTo>
                  <a:lnTo>
                    <a:pt x="251460" y="480936"/>
                  </a:lnTo>
                  <a:lnTo>
                    <a:pt x="265963" y="476300"/>
                  </a:lnTo>
                  <a:lnTo>
                    <a:pt x="267639" y="492302"/>
                  </a:lnTo>
                  <a:lnTo>
                    <a:pt x="263766" y="507441"/>
                  </a:lnTo>
                  <a:lnTo>
                    <a:pt x="254990" y="520369"/>
                  </a:lnTo>
                  <a:lnTo>
                    <a:pt x="241896" y="529691"/>
                  </a:lnTo>
                  <a:lnTo>
                    <a:pt x="249783" y="552843"/>
                  </a:lnTo>
                  <a:lnTo>
                    <a:pt x="266395" y="571538"/>
                  </a:lnTo>
                  <a:lnTo>
                    <a:pt x="289699" y="584034"/>
                  </a:lnTo>
                  <a:lnTo>
                    <a:pt x="317665" y="588594"/>
                  </a:lnTo>
                  <a:lnTo>
                    <a:pt x="334784" y="587019"/>
                  </a:lnTo>
                  <a:lnTo>
                    <a:pt x="350989" y="581926"/>
                  </a:lnTo>
                  <a:lnTo>
                    <a:pt x="365772" y="573532"/>
                  </a:lnTo>
                  <a:lnTo>
                    <a:pt x="378587" y="562063"/>
                  </a:lnTo>
                  <a:lnTo>
                    <a:pt x="378587" y="394868"/>
                  </a:lnTo>
                  <a:lnTo>
                    <a:pt x="365201" y="396989"/>
                  </a:lnTo>
                  <a:lnTo>
                    <a:pt x="353390" y="403009"/>
                  </a:lnTo>
                  <a:lnTo>
                    <a:pt x="343954" y="412330"/>
                  </a:lnTo>
                  <a:lnTo>
                    <a:pt x="337096" y="426275"/>
                  </a:lnTo>
                  <a:lnTo>
                    <a:pt x="322630" y="421462"/>
                  </a:lnTo>
                  <a:lnTo>
                    <a:pt x="331711" y="403250"/>
                  </a:lnTo>
                  <a:lnTo>
                    <a:pt x="344474" y="390626"/>
                  </a:lnTo>
                  <a:lnTo>
                    <a:pt x="360464" y="382485"/>
                  </a:lnTo>
                  <a:lnTo>
                    <a:pt x="378587" y="379603"/>
                  </a:lnTo>
                  <a:lnTo>
                    <a:pt x="378587" y="248869"/>
                  </a:lnTo>
                  <a:close/>
                </a:path>
                <a:path w="809625" h="811529">
                  <a:moveTo>
                    <a:pt x="432358" y="362940"/>
                  </a:moveTo>
                  <a:lnTo>
                    <a:pt x="406247" y="362940"/>
                  </a:lnTo>
                  <a:lnTo>
                    <a:pt x="406247" y="389102"/>
                  </a:lnTo>
                  <a:lnTo>
                    <a:pt x="432358" y="389102"/>
                  </a:lnTo>
                  <a:lnTo>
                    <a:pt x="432358" y="362940"/>
                  </a:lnTo>
                  <a:close/>
                </a:path>
                <a:path w="809625" h="811529">
                  <a:moveTo>
                    <a:pt x="456628" y="413804"/>
                  </a:moveTo>
                  <a:lnTo>
                    <a:pt x="430517" y="413804"/>
                  </a:lnTo>
                  <a:lnTo>
                    <a:pt x="430517" y="439966"/>
                  </a:lnTo>
                  <a:lnTo>
                    <a:pt x="456628" y="439966"/>
                  </a:lnTo>
                  <a:lnTo>
                    <a:pt x="456628" y="413804"/>
                  </a:lnTo>
                  <a:close/>
                </a:path>
                <a:path w="809625" h="811529">
                  <a:moveTo>
                    <a:pt x="809421" y="405460"/>
                  </a:moveTo>
                  <a:lnTo>
                    <a:pt x="807504" y="366306"/>
                  </a:lnTo>
                  <a:lnTo>
                    <a:pt x="801751" y="327418"/>
                  </a:lnTo>
                  <a:lnTo>
                    <a:pt x="775462" y="327418"/>
                  </a:lnTo>
                  <a:lnTo>
                    <a:pt x="763168" y="325196"/>
                  </a:lnTo>
                  <a:lnTo>
                    <a:pt x="752436" y="319379"/>
                  </a:lnTo>
                  <a:lnTo>
                    <a:pt x="744029" y="310540"/>
                  </a:lnTo>
                  <a:lnTo>
                    <a:pt x="738670" y="299224"/>
                  </a:lnTo>
                  <a:lnTo>
                    <a:pt x="733844" y="285089"/>
                  </a:lnTo>
                  <a:lnTo>
                    <a:pt x="728421" y="271170"/>
                  </a:lnTo>
                  <a:lnTo>
                    <a:pt x="722414" y="257505"/>
                  </a:lnTo>
                  <a:lnTo>
                    <a:pt x="715810" y="244106"/>
                  </a:lnTo>
                  <a:lnTo>
                    <a:pt x="711606" y="232295"/>
                  </a:lnTo>
                  <a:lnTo>
                    <a:pt x="711301" y="220065"/>
                  </a:lnTo>
                  <a:lnTo>
                    <a:pt x="714794" y="208330"/>
                  </a:lnTo>
                  <a:lnTo>
                    <a:pt x="721931" y="198031"/>
                  </a:lnTo>
                  <a:lnTo>
                    <a:pt x="740625" y="179298"/>
                  </a:lnTo>
                  <a:lnTo>
                    <a:pt x="717169" y="147802"/>
                  </a:lnTo>
                  <a:lnTo>
                    <a:pt x="693458" y="121627"/>
                  </a:lnTo>
                  <a:lnTo>
                    <a:pt x="690867" y="118770"/>
                  </a:lnTo>
                  <a:lnTo>
                    <a:pt x="687997" y="116166"/>
                  </a:lnTo>
                  <a:lnTo>
                    <a:pt x="687997" y="405472"/>
                  </a:lnTo>
                  <a:lnTo>
                    <a:pt x="684288" y="451510"/>
                  </a:lnTo>
                  <a:lnTo>
                    <a:pt x="673557" y="495185"/>
                  </a:lnTo>
                  <a:lnTo>
                    <a:pt x="656386" y="535901"/>
                  </a:lnTo>
                  <a:lnTo>
                    <a:pt x="633336" y="573100"/>
                  </a:lnTo>
                  <a:lnTo>
                    <a:pt x="605028" y="606171"/>
                  </a:lnTo>
                  <a:lnTo>
                    <a:pt x="572020" y="634542"/>
                  </a:lnTo>
                  <a:lnTo>
                    <a:pt x="534898" y="657631"/>
                  </a:lnTo>
                  <a:lnTo>
                    <a:pt x="494245" y="674839"/>
                  </a:lnTo>
                  <a:lnTo>
                    <a:pt x="450659" y="685596"/>
                  </a:lnTo>
                  <a:lnTo>
                    <a:pt x="404710" y="689305"/>
                  </a:lnTo>
                  <a:lnTo>
                    <a:pt x="358762" y="685596"/>
                  </a:lnTo>
                  <a:lnTo>
                    <a:pt x="315163" y="674839"/>
                  </a:lnTo>
                  <a:lnTo>
                    <a:pt x="274523" y="657631"/>
                  </a:lnTo>
                  <a:lnTo>
                    <a:pt x="237401" y="634542"/>
                  </a:lnTo>
                  <a:lnTo>
                    <a:pt x="204393" y="606171"/>
                  </a:lnTo>
                  <a:lnTo>
                    <a:pt x="176072" y="573100"/>
                  </a:lnTo>
                  <a:lnTo>
                    <a:pt x="153035" y="535901"/>
                  </a:lnTo>
                  <a:lnTo>
                    <a:pt x="135851" y="495185"/>
                  </a:lnTo>
                  <a:lnTo>
                    <a:pt x="125120" y="451510"/>
                  </a:lnTo>
                  <a:lnTo>
                    <a:pt x="121412" y="405460"/>
                  </a:lnTo>
                  <a:lnTo>
                    <a:pt x="125120" y="359422"/>
                  </a:lnTo>
                  <a:lnTo>
                    <a:pt x="135851" y="315747"/>
                  </a:lnTo>
                  <a:lnTo>
                    <a:pt x="153035" y="275031"/>
                  </a:lnTo>
                  <a:lnTo>
                    <a:pt x="176072" y="237832"/>
                  </a:lnTo>
                  <a:lnTo>
                    <a:pt x="204393" y="204762"/>
                  </a:lnTo>
                  <a:lnTo>
                    <a:pt x="237401" y="176403"/>
                  </a:lnTo>
                  <a:lnTo>
                    <a:pt x="274523" y="153314"/>
                  </a:lnTo>
                  <a:lnTo>
                    <a:pt x="315163" y="136105"/>
                  </a:lnTo>
                  <a:lnTo>
                    <a:pt x="358749" y="125349"/>
                  </a:lnTo>
                  <a:lnTo>
                    <a:pt x="404710" y="121627"/>
                  </a:lnTo>
                  <a:lnTo>
                    <a:pt x="450659" y="125349"/>
                  </a:lnTo>
                  <a:lnTo>
                    <a:pt x="494245" y="136105"/>
                  </a:lnTo>
                  <a:lnTo>
                    <a:pt x="534898" y="153314"/>
                  </a:lnTo>
                  <a:lnTo>
                    <a:pt x="572020" y="176403"/>
                  </a:lnTo>
                  <a:lnTo>
                    <a:pt x="605028" y="204762"/>
                  </a:lnTo>
                  <a:lnTo>
                    <a:pt x="633336" y="237845"/>
                  </a:lnTo>
                  <a:lnTo>
                    <a:pt x="656386" y="275031"/>
                  </a:lnTo>
                  <a:lnTo>
                    <a:pt x="673557" y="315747"/>
                  </a:lnTo>
                  <a:lnTo>
                    <a:pt x="684288" y="359422"/>
                  </a:lnTo>
                  <a:lnTo>
                    <a:pt x="687997" y="405472"/>
                  </a:lnTo>
                  <a:lnTo>
                    <a:pt x="687997" y="116166"/>
                  </a:lnTo>
                  <a:lnTo>
                    <a:pt x="668350" y="98285"/>
                  </a:lnTo>
                  <a:lnTo>
                    <a:pt x="661885" y="92417"/>
                  </a:lnTo>
                  <a:lnTo>
                    <a:pt x="630440" y="68910"/>
                  </a:lnTo>
                  <a:lnTo>
                    <a:pt x="611746" y="87642"/>
                  </a:lnTo>
                  <a:lnTo>
                    <a:pt x="601484" y="94792"/>
                  </a:lnTo>
                  <a:lnTo>
                    <a:pt x="589762" y="98285"/>
                  </a:lnTo>
                  <a:lnTo>
                    <a:pt x="577545" y="97993"/>
                  </a:lnTo>
                  <a:lnTo>
                    <a:pt x="565759" y="93764"/>
                  </a:lnTo>
                  <a:lnTo>
                    <a:pt x="552386" y="87160"/>
                  </a:lnTo>
                  <a:lnTo>
                    <a:pt x="538746" y="81140"/>
                  </a:lnTo>
                  <a:lnTo>
                    <a:pt x="524865" y="75704"/>
                  </a:lnTo>
                  <a:lnTo>
                    <a:pt x="510755" y="70878"/>
                  </a:lnTo>
                  <a:lnTo>
                    <a:pt x="499465" y="65506"/>
                  </a:lnTo>
                  <a:lnTo>
                    <a:pt x="490626" y="57073"/>
                  </a:lnTo>
                  <a:lnTo>
                    <a:pt x="484822" y="46329"/>
                  </a:lnTo>
                  <a:lnTo>
                    <a:pt x="482612" y="33997"/>
                  </a:lnTo>
                  <a:lnTo>
                    <a:pt x="482612" y="7670"/>
                  </a:lnTo>
                  <a:lnTo>
                    <a:pt x="443801" y="1917"/>
                  </a:lnTo>
                  <a:lnTo>
                    <a:pt x="404710" y="0"/>
                  </a:lnTo>
                  <a:lnTo>
                    <a:pt x="365607" y="1917"/>
                  </a:lnTo>
                  <a:lnTo>
                    <a:pt x="326796" y="7670"/>
                  </a:lnTo>
                  <a:lnTo>
                    <a:pt x="326796" y="33997"/>
                  </a:lnTo>
                  <a:lnTo>
                    <a:pt x="324586" y="46329"/>
                  </a:lnTo>
                  <a:lnTo>
                    <a:pt x="318782" y="57073"/>
                  </a:lnTo>
                  <a:lnTo>
                    <a:pt x="309956" y="65506"/>
                  </a:lnTo>
                  <a:lnTo>
                    <a:pt x="298665" y="70878"/>
                  </a:lnTo>
                  <a:lnTo>
                    <a:pt x="284556" y="75704"/>
                  </a:lnTo>
                  <a:lnTo>
                    <a:pt x="270662" y="81140"/>
                  </a:lnTo>
                  <a:lnTo>
                    <a:pt x="257022" y="87160"/>
                  </a:lnTo>
                  <a:lnTo>
                    <a:pt x="243649" y="93764"/>
                  </a:lnTo>
                  <a:lnTo>
                    <a:pt x="231863" y="97993"/>
                  </a:lnTo>
                  <a:lnTo>
                    <a:pt x="219646" y="98285"/>
                  </a:lnTo>
                  <a:lnTo>
                    <a:pt x="207937" y="94792"/>
                  </a:lnTo>
                  <a:lnTo>
                    <a:pt x="197662" y="87642"/>
                  </a:lnTo>
                  <a:lnTo>
                    <a:pt x="178968" y="68910"/>
                  </a:lnTo>
                  <a:lnTo>
                    <a:pt x="147523" y="92417"/>
                  </a:lnTo>
                  <a:lnTo>
                    <a:pt x="118554" y="118770"/>
                  </a:lnTo>
                  <a:lnTo>
                    <a:pt x="92240" y="147802"/>
                  </a:lnTo>
                  <a:lnTo>
                    <a:pt x="68783" y="179298"/>
                  </a:lnTo>
                  <a:lnTo>
                    <a:pt x="87477" y="198031"/>
                  </a:lnTo>
                  <a:lnTo>
                    <a:pt x="94627" y="208330"/>
                  </a:lnTo>
                  <a:lnTo>
                    <a:pt x="98107" y="220065"/>
                  </a:lnTo>
                  <a:lnTo>
                    <a:pt x="97815" y="232295"/>
                  </a:lnTo>
                  <a:lnTo>
                    <a:pt x="93599" y="244106"/>
                  </a:lnTo>
                  <a:lnTo>
                    <a:pt x="87007" y="257505"/>
                  </a:lnTo>
                  <a:lnTo>
                    <a:pt x="80987" y="271170"/>
                  </a:lnTo>
                  <a:lnTo>
                    <a:pt x="75565" y="285089"/>
                  </a:lnTo>
                  <a:lnTo>
                    <a:pt x="70739" y="299224"/>
                  </a:lnTo>
                  <a:lnTo>
                    <a:pt x="65392" y="310540"/>
                  </a:lnTo>
                  <a:lnTo>
                    <a:pt x="56972" y="319379"/>
                  </a:lnTo>
                  <a:lnTo>
                    <a:pt x="46240" y="325196"/>
                  </a:lnTo>
                  <a:lnTo>
                    <a:pt x="33947" y="327406"/>
                  </a:lnTo>
                  <a:lnTo>
                    <a:pt x="7658" y="327406"/>
                  </a:lnTo>
                  <a:lnTo>
                    <a:pt x="1917" y="366306"/>
                  </a:lnTo>
                  <a:lnTo>
                    <a:pt x="0" y="405472"/>
                  </a:lnTo>
                  <a:lnTo>
                    <a:pt x="1917" y="444639"/>
                  </a:lnTo>
                  <a:lnTo>
                    <a:pt x="7658" y="483527"/>
                  </a:lnTo>
                  <a:lnTo>
                    <a:pt x="33947" y="483527"/>
                  </a:lnTo>
                  <a:lnTo>
                    <a:pt x="46240" y="485736"/>
                  </a:lnTo>
                  <a:lnTo>
                    <a:pt x="56972" y="491553"/>
                  </a:lnTo>
                  <a:lnTo>
                    <a:pt x="65392" y="500405"/>
                  </a:lnTo>
                  <a:lnTo>
                    <a:pt x="70739" y="511708"/>
                  </a:lnTo>
                  <a:lnTo>
                    <a:pt x="75565" y="525843"/>
                  </a:lnTo>
                  <a:lnTo>
                    <a:pt x="80987" y="539762"/>
                  </a:lnTo>
                  <a:lnTo>
                    <a:pt x="87007" y="553427"/>
                  </a:lnTo>
                  <a:lnTo>
                    <a:pt x="93599" y="566826"/>
                  </a:lnTo>
                  <a:lnTo>
                    <a:pt x="97815" y="578637"/>
                  </a:lnTo>
                  <a:lnTo>
                    <a:pt x="98107" y="590880"/>
                  </a:lnTo>
                  <a:lnTo>
                    <a:pt x="94627" y="602615"/>
                  </a:lnTo>
                  <a:lnTo>
                    <a:pt x="87477" y="612914"/>
                  </a:lnTo>
                  <a:lnTo>
                    <a:pt x="68783" y="631621"/>
                  </a:lnTo>
                  <a:lnTo>
                    <a:pt x="92240" y="663130"/>
                  </a:lnTo>
                  <a:lnTo>
                    <a:pt x="118554" y="692162"/>
                  </a:lnTo>
                  <a:lnTo>
                    <a:pt x="147523" y="718527"/>
                  </a:lnTo>
                  <a:lnTo>
                    <a:pt x="178968" y="742022"/>
                  </a:lnTo>
                  <a:lnTo>
                    <a:pt x="197662" y="723303"/>
                  </a:lnTo>
                  <a:lnTo>
                    <a:pt x="207937" y="716140"/>
                  </a:lnTo>
                  <a:lnTo>
                    <a:pt x="219646" y="712647"/>
                  </a:lnTo>
                  <a:lnTo>
                    <a:pt x="231863" y="712952"/>
                  </a:lnTo>
                  <a:lnTo>
                    <a:pt x="243649" y="717169"/>
                  </a:lnTo>
                  <a:lnTo>
                    <a:pt x="257022" y="723773"/>
                  </a:lnTo>
                  <a:lnTo>
                    <a:pt x="270662" y="729792"/>
                  </a:lnTo>
                  <a:lnTo>
                    <a:pt x="284556" y="735228"/>
                  </a:lnTo>
                  <a:lnTo>
                    <a:pt x="298665" y="740067"/>
                  </a:lnTo>
                  <a:lnTo>
                    <a:pt x="309956" y="745426"/>
                  </a:lnTo>
                  <a:lnTo>
                    <a:pt x="318782" y="753859"/>
                  </a:lnTo>
                  <a:lnTo>
                    <a:pt x="324586" y="764616"/>
                  </a:lnTo>
                  <a:lnTo>
                    <a:pt x="326796" y="776935"/>
                  </a:lnTo>
                  <a:lnTo>
                    <a:pt x="326796" y="803262"/>
                  </a:lnTo>
                  <a:lnTo>
                    <a:pt x="365607" y="809028"/>
                  </a:lnTo>
                  <a:lnTo>
                    <a:pt x="404710" y="810945"/>
                  </a:lnTo>
                  <a:lnTo>
                    <a:pt x="443801" y="809028"/>
                  </a:lnTo>
                  <a:lnTo>
                    <a:pt x="482612" y="803262"/>
                  </a:lnTo>
                  <a:lnTo>
                    <a:pt x="482612" y="776935"/>
                  </a:lnTo>
                  <a:lnTo>
                    <a:pt x="484822" y="764616"/>
                  </a:lnTo>
                  <a:lnTo>
                    <a:pt x="490626" y="753859"/>
                  </a:lnTo>
                  <a:lnTo>
                    <a:pt x="499465" y="745426"/>
                  </a:lnTo>
                  <a:lnTo>
                    <a:pt x="510755" y="740067"/>
                  </a:lnTo>
                  <a:lnTo>
                    <a:pt x="524865" y="735228"/>
                  </a:lnTo>
                  <a:lnTo>
                    <a:pt x="538746" y="729792"/>
                  </a:lnTo>
                  <a:lnTo>
                    <a:pt x="552386" y="723773"/>
                  </a:lnTo>
                  <a:lnTo>
                    <a:pt x="565759" y="717169"/>
                  </a:lnTo>
                  <a:lnTo>
                    <a:pt x="577545" y="712952"/>
                  </a:lnTo>
                  <a:lnTo>
                    <a:pt x="589762" y="712647"/>
                  </a:lnTo>
                  <a:lnTo>
                    <a:pt x="601484" y="716140"/>
                  </a:lnTo>
                  <a:lnTo>
                    <a:pt x="611746" y="723303"/>
                  </a:lnTo>
                  <a:lnTo>
                    <a:pt x="630440" y="742022"/>
                  </a:lnTo>
                  <a:lnTo>
                    <a:pt x="661885" y="718527"/>
                  </a:lnTo>
                  <a:lnTo>
                    <a:pt x="690854" y="692162"/>
                  </a:lnTo>
                  <a:lnTo>
                    <a:pt x="717169" y="663130"/>
                  </a:lnTo>
                  <a:lnTo>
                    <a:pt x="740625" y="631621"/>
                  </a:lnTo>
                  <a:lnTo>
                    <a:pt x="721931" y="612914"/>
                  </a:lnTo>
                  <a:lnTo>
                    <a:pt x="714794" y="602615"/>
                  </a:lnTo>
                  <a:lnTo>
                    <a:pt x="711301" y="590880"/>
                  </a:lnTo>
                  <a:lnTo>
                    <a:pt x="711606" y="578637"/>
                  </a:lnTo>
                  <a:lnTo>
                    <a:pt x="715810" y="566826"/>
                  </a:lnTo>
                  <a:lnTo>
                    <a:pt x="722414" y="553427"/>
                  </a:lnTo>
                  <a:lnTo>
                    <a:pt x="728421" y="539762"/>
                  </a:lnTo>
                  <a:lnTo>
                    <a:pt x="733844" y="525843"/>
                  </a:lnTo>
                  <a:lnTo>
                    <a:pt x="738670" y="511708"/>
                  </a:lnTo>
                  <a:lnTo>
                    <a:pt x="744029" y="500405"/>
                  </a:lnTo>
                  <a:lnTo>
                    <a:pt x="752436" y="491553"/>
                  </a:lnTo>
                  <a:lnTo>
                    <a:pt x="763168" y="485736"/>
                  </a:lnTo>
                  <a:lnTo>
                    <a:pt x="775462" y="483527"/>
                  </a:lnTo>
                  <a:lnTo>
                    <a:pt x="801751" y="483527"/>
                  </a:lnTo>
                  <a:lnTo>
                    <a:pt x="807504" y="444639"/>
                  </a:lnTo>
                  <a:lnTo>
                    <a:pt x="809421" y="405460"/>
                  </a:lnTo>
                  <a:close/>
                </a:path>
              </a:pathLst>
            </a:custGeom>
            <a:solidFill>
              <a:srgbClr val="93BEE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046526" y="8149750"/>
              <a:ext cx="201840" cy="359038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7642555" y="7924545"/>
              <a:ext cx="808355" cy="809625"/>
            </a:xfrm>
            <a:custGeom>
              <a:avLst/>
              <a:gdLst/>
              <a:ahLst/>
              <a:cxnLst/>
              <a:rect l="l" t="t" r="r" b="b"/>
              <a:pathLst>
                <a:path w="808354" h="809625">
                  <a:moveTo>
                    <a:pt x="377901" y="248412"/>
                  </a:moveTo>
                  <a:lnTo>
                    <a:pt x="365099" y="236982"/>
                  </a:lnTo>
                  <a:lnTo>
                    <a:pt x="350354" y="228600"/>
                  </a:lnTo>
                  <a:lnTo>
                    <a:pt x="334162" y="223520"/>
                  </a:lnTo>
                  <a:lnTo>
                    <a:pt x="317093" y="221945"/>
                  </a:lnTo>
                  <a:lnTo>
                    <a:pt x="287502" y="227076"/>
                  </a:lnTo>
                  <a:lnTo>
                    <a:pt x="263334" y="241071"/>
                  </a:lnTo>
                  <a:lnTo>
                    <a:pt x="247053" y="261823"/>
                  </a:lnTo>
                  <a:lnTo>
                    <a:pt x="241071" y="288620"/>
                  </a:lnTo>
                  <a:lnTo>
                    <a:pt x="241477" y="291299"/>
                  </a:lnTo>
                  <a:lnTo>
                    <a:pt x="255473" y="298970"/>
                  </a:lnTo>
                  <a:lnTo>
                    <a:pt x="265671" y="310667"/>
                  </a:lnTo>
                  <a:lnTo>
                    <a:pt x="271297" y="325145"/>
                  </a:lnTo>
                  <a:lnTo>
                    <a:pt x="271589" y="341122"/>
                  </a:lnTo>
                  <a:lnTo>
                    <a:pt x="256654" y="338328"/>
                  </a:lnTo>
                  <a:lnTo>
                    <a:pt x="256501" y="328549"/>
                  </a:lnTo>
                  <a:lnTo>
                    <a:pt x="253288" y="319595"/>
                  </a:lnTo>
                  <a:lnTo>
                    <a:pt x="247383" y="312127"/>
                  </a:lnTo>
                  <a:lnTo>
                    <a:pt x="239179" y="306844"/>
                  </a:lnTo>
                  <a:lnTo>
                    <a:pt x="221881" y="315950"/>
                  </a:lnTo>
                  <a:lnTo>
                    <a:pt x="208318" y="329463"/>
                  </a:lnTo>
                  <a:lnTo>
                    <a:pt x="199250" y="346354"/>
                  </a:lnTo>
                  <a:lnTo>
                    <a:pt x="195465" y="365556"/>
                  </a:lnTo>
                  <a:lnTo>
                    <a:pt x="197078" y="378574"/>
                  </a:lnTo>
                  <a:lnTo>
                    <a:pt x="201383" y="390804"/>
                  </a:lnTo>
                  <a:lnTo>
                    <a:pt x="208191" y="401828"/>
                  </a:lnTo>
                  <a:lnTo>
                    <a:pt x="217284" y="411264"/>
                  </a:lnTo>
                  <a:lnTo>
                    <a:pt x="208191" y="420687"/>
                  </a:lnTo>
                  <a:lnTo>
                    <a:pt x="201383" y="431711"/>
                  </a:lnTo>
                  <a:lnTo>
                    <a:pt x="197078" y="443941"/>
                  </a:lnTo>
                  <a:lnTo>
                    <a:pt x="195465" y="456958"/>
                  </a:lnTo>
                  <a:lnTo>
                    <a:pt x="198894" y="475373"/>
                  </a:lnTo>
                  <a:lnTo>
                    <a:pt x="207238" y="491744"/>
                  </a:lnTo>
                  <a:lnTo>
                    <a:pt x="219837" y="505091"/>
                  </a:lnTo>
                  <a:lnTo>
                    <a:pt x="236016" y="514502"/>
                  </a:lnTo>
                  <a:lnTo>
                    <a:pt x="244182" y="508304"/>
                  </a:lnTo>
                  <a:lnTo>
                    <a:pt x="249643" y="499960"/>
                  </a:lnTo>
                  <a:lnTo>
                    <a:pt x="252031" y="490270"/>
                  </a:lnTo>
                  <a:lnTo>
                    <a:pt x="251002" y="480060"/>
                  </a:lnTo>
                  <a:lnTo>
                    <a:pt x="265480" y="475424"/>
                  </a:lnTo>
                  <a:lnTo>
                    <a:pt x="267144" y="491401"/>
                  </a:lnTo>
                  <a:lnTo>
                    <a:pt x="263283" y="506514"/>
                  </a:lnTo>
                  <a:lnTo>
                    <a:pt x="254520" y="519417"/>
                  </a:lnTo>
                  <a:lnTo>
                    <a:pt x="241452" y="528726"/>
                  </a:lnTo>
                  <a:lnTo>
                    <a:pt x="249326" y="551827"/>
                  </a:lnTo>
                  <a:lnTo>
                    <a:pt x="265912" y="570496"/>
                  </a:lnTo>
                  <a:lnTo>
                    <a:pt x="289179" y="582968"/>
                  </a:lnTo>
                  <a:lnTo>
                    <a:pt x="317093" y="587514"/>
                  </a:lnTo>
                  <a:lnTo>
                    <a:pt x="334175" y="585939"/>
                  </a:lnTo>
                  <a:lnTo>
                    <a:pt x="350354" y="580859"/>
                  </a:lnTo>
                  <a:lnTo>
                    <a:pt x="365099" y="572477"/>
                  </a:lnTo>
                  <a:lnTo>
                    <a:pt x="377901" y="561035"/>
                  </a:lnTo>
                  <a:lnTo>
                    <a:pt x="377901" y="394144"/>
                  </a:lnTo>
                  <a:lnTo>
                    <a:pt x="364528" y="396265"/>
                  </a:lnTo>
                  <a:lnTo>
                    <a:pt x="352742" y="402272"/>
                  </a:lnTo>
                  <a:lnTo>
                    <a:pt x="343319" y="411581"/>
                  </a:lnTo>
                  <a:lnTo>
                    <a:pt x="336473" y="425500"/>
                  </a:lnTo>
                  <a:lnTo>
                    <a:pt x="322033" y="420687"/>
                  </a:lnTo>
                  <a:lnTo>
                    <a:pt x="331101" y="402513"/>
                  </a:lnTo>
                  <a:lnTo>
                    <a:pt x="343839" y="389915"/>
                  </a:lnTo>
                  <a:lnTo>
                    <a:pt x="359803" y="381787"/>
                  </a:lnTo>
                  <a:lnTo>
                    <a:pt x="377901" y="378917"/>
                  </a:lnTo>
                  <a:lnTo>
                    <a:pt x="377901" y="248412"/>
                  </a:lnTo>
                  <a:close/>
                </a:path>
                <a:path w="808354" h="809625">
                  <a:moveTo>
                    <a:pt x="431571" y="362280"/>
                  </a:moveTo>
                  <a:lnTo>
                    <a:pt x="405511" y="362280"/>
                  </a:lnTo>
                  <a:lnTo>
                    <a:pt x="405511" y="388391"/>
                  </a:lnTo>
                  <a:lnTo>
                    <a:pt x="431571" y="388391"/>
                  </a:lnTo>
                  <a:lnTo>
                    <a:pt x="431571" y="362280"/>
                  </a:lnTo>
                  <a:close/>
                </a:path>
                <a:path w="808354" h="809625">
                  <a:moveTo>
                    <a:pt x="455790" y="413054"/>
                  </a:moveTo>
                  <a:lnTo>
                    <a:pt x="429729" y="413054"/>
                  </a:lnTo>
                  <a:lnTo>
                    <a:pt x="429729" y="439166"/>
                  </a:lnTo>
                  <a:lnTo>
                    <a:pt x="455790" y="439166"/>
                  </a:lnTo>
                  <a:lnTo>
                    <a:pt x="455790" y="413054"/>
                  </a:lnTo>
                  <a:close/>
                </a:path>
                <a:path w="808354" h="809625">
                  <a:moveTo>
                    <a:pt x="807935" y="404723"/>
                  </a:moveTo>
                  <a:lnTo>
                    <a:pt x="806018" y="365633"/>
                  </a:lnTo>
                  <a:lnTo>
                    <a:pt x="800277" y="326821"/>
                  </a:lnTo>
                  <a:lnTo>
                    <a:pt x="774039" y="326821"/>
                  </a:lnTo>
                  <a:lnTo>
                    <a:pt x="761771" y="324612"/>
                  </a:lnTo>
                  <a:lnTo>
                    <a:pt x="751065" y="318808"/>
                  </a:lnTo>
                  <a:lnTo>
                    <a:pt x="742657" y="309968"/>
                  </a:lnTo>
                  <a:lnTo>
                    <a:pt x="737311" y="298691"/>
                  </a:lnTo>
                  <a:lnTo>
                    <a:pt x="732497" y="284568"/>
                  </a:lnTo>
                  <a:lnTo>
                    <a:pt x="727087" y="270675"/>
                  </a:lnTo>
                  <a:lnTo>
                    <a:pt x="721080" y="257035"/>
                  </a:lnTo>
                  <a:lnTo>
                    <a:pt x="714502" y="243662"/>
                  </a:lnTo>
                  <a:lnTo>
                    <a:pt x="710298" y="231876"/>
                  </a:lnTo>
                  <a:lnTo>
                    <a:pt x="709993" y="219659"/>
                  </a:lnTo>
                  <a:lnTo>
                    <a:pt x="713473" y="207949"/>
                  </a:lnTo>
                  <a:lnTo>
                    <a:pt x="720610" y="197675"/>
                  </a:lnTo>
                  <a:lnTo>
                    <a:pt x="739267" y="178981"/>
                  </a:lnTo>
                  <a:lnTo>
                    <a:pt x="715860" y="147535"/>
                  </a:lnTo>
                  <a:lnTo>
                    <a:pt x="692175" y="121412"/>
                  </a:lnTo>
                  <a:lnTo>
                    <a:pt x="689597" y="118567"/>
                  </a:lnTo>
                  <a:lnTo>
                    <a:pt x="686739" y="115976"/>
                  </a:lnTo>
                  <a:lnTo>
                    <a:pt x="686739" y="404736"/>
                  </a:lnTo>
                  <a:lnTo>
                    <a:pt x="683031" y="450684"/>
                  </a:lnTo>
                  <a:lnTo>
                    <a:pt x="672325" y="494271"/>
                  </a:lnTo>
                  <a:lnTo>
                    <a:pt x="655180" y="534924"/>
                  </a:lnTo>
                  <a:lnTo>
                    <a:pt x="632180" y="572046"/>
                  </a:lnTo>
                  <a:lnTo>
                    <a:pt x="603910" y="605066"/>
                  </a:lnTo>
                  <a:lnTo>
                    <a:pt x="570966" y="633374"/>
                  </a:lnTo>
                  <a:lnTo>
                    <a:pt x="533920" y="656424"/>
                  </a:lnTo>
                  <a:lnTo>
                    <a:pt x="493344" y="673595"/>
                  </a:lnTo>
                  <a:lnTo>
                    <a:pt x="449834" y="684339"/>
                  </a:lnTo>
                  <a:lnTo>
                    <a:pt x="403961" y="688047"/>
                  </a:lnTo>
                  <a:lnTo>
                    <a:pt x="358101" y="684339"/>
                  </a:lnTo>
                  <a:lnTo>
                    <a:pt x="314591" y="673595"/>
                  </a:lnTo>
                  <a:lnTo>
                    <a:pt x="274015" y="656424"/>
                  </a:lnTo>
                  <a:lnTo>
                    <a:pt x="236969" y="633374"/>
                  </a:lnTo>
                  <a:lnTo>
                    <a:pt x="204012" y="605066"/>
                  </a:lnTo>
                  <a:lnTo>
                    <a:pt x="175755" y="572046"/>
                  </a:lnTo>
                  <a:lnTo>
                    <a:pt x="152755" y="534924"/>
                  </a:lnTo>
                  <a:lnTo>
                    <a:pt x="135610" y="494271"/>
                  </a:lnTo>
                  <a:lnTo>
                    <a:pt x="124891" y="450684"/>
                  </a:lnTo>
                  <a:lnTo>
                    <a:pt x="121196" y="404723"/>
                  </a:lnTo>
                  <a:lnTo>
                    <a:pt x="124891" y="358775"/>
                  </a:lnTo>
                  <a:lnTo>
                    <a:pt x="135610" y="315175"/>
                  </a:lnTo>
                  <a:lnTo>
                    <a:pt x="152755" y="274523"/>
                  </a:lnTo>
                  <a:lnTo>
                    <a:pt x="175755" y="237401"/>
                  </a:lnTo>
                  <a:lnTo>
                    <a:pt x="204012" y="204393"/>
                  </a:lnTo>
                  <a:lnTo>
                    <a:pt x="236969" y="176072"/>
                  </a:lnTo>
                  <a:lnTo>
                    <a:pt x="274015" y="153035"/>
                  </a:lnTo>
                  <a:lnTo>
                    <a:pt x="314591" y="135864"/>
                  </a:lnTo>
                  <a:lnTo>
                    <a:pt x="358101" y="125120"/>
                  </a:lnTo>
                  <a:lnTo>
                    <a:pt x="403961" y="121412"/>
                  </a:lnTo>
                  <a:lnTo>
                    <a:pt x="449834" y="125120"/>
                  </a:lnTo>
                  <a:lnTo>
                    <a:pt x="493344" y="135864"/>
                  </a:lnTo>
                  <a:lnTo>
                    <a:pt x="533920" y="153035"/>
                  </a:lnTo>
                  <a:lnTo>
                    <a:pt x="570966" y="176072"/>
                  </a:lnTo>
                  <a:lnTo>
                    <a:pt x="603910" y="204393"/>
                  </a:lnTo>
                  <a:lnTo>
                    <a:pt x="632180" y="237413"/>
                  </a:lnTo>
                  <a:lnTo>
                    <a:pt x="655180" y="274523"/>
                  </a:lnTo>
                  <a:lnTo>
                    <a:pt x="672325" y="315175"/>
                  </a:lnTo>
                  <a:lnTo>
                    <a:pt x="683031" y="358775"/>
                  </a:lnTo>
                  <a:lnTo>
                    <a:pt x="686739" y="404736"/>
                  </a:lnTo>
                  <a:lnTo>
                    <a:pt x="686739" y="115976"/>
                  </a:lnTo>
                  <a:lnTo>
                    <a:pt x="667118" y="98120"/>
                  </a:lnTo>
                  <a:lnTo>
                    <a:pt x="660666" y="92252"/>
                  </a:lnTo>
                  <a:lnTo>
                    <a:pt x="629285" y="68795"/>
                  </a:lnTo>
                  <a:lnTo>
                    <a:pt x="610628" y="87477"/>
                  </a:lnTo>
                  <a:lnTo>
                    <a:pt x="600379" y="94627"/>
                  </a:lnTo>
                  <a:lnTo>
                    <a:pt x="588683" y="98120"/>
                  </a:lnTo>
                  <a:lnTo>
                    <a:pt x="576491" y="97815"/>
                  </a:lnTo>
                  <a:lnTo>
                    <a:pt x="564718" y="93599"/>
                  </a:lnTo>
                  <a:lnTo>
                    <a:pt x="551370" y="87007"/>
                  </a:lnTo>
                  <a:lnTo>
                    <a:pt x="537756" y="81000"/>
                  </a:lnTo>
                  <a:lnTo>
                    <a:pt x="523900" y="75577"/>
                  </a:lnTo>
                  <a:lnTo>
                    <a:pt x="509816" y="70751"/>
                  </a:lnTo>
                  <a:lnTo>
                    <a:pt x="498551" y="65392"/>
                  </a:lnTo>
                  <a:lnTo>
                    <a:pt x="489724" y="56972"/>
                  </a:lnTo>
                  <a:lnTo>
                    <a:pt x="483933" y="46240"/>
                  </a:lnTo>
                  <a:lnTo>
                    <a:pt x="481723" y="33947"/>
                  </a:lnTo>
                  <a:lnTo>
                    <a:pt x="481723" y="7670"/>
                  </a:lnTo>
                  <a:lnTo>
                    <a:pt x="442988" y="1917"/>
                  </a:lnTo>
                  <a:lnTo>
                    <a:pt x="403961" y="0"/>
                  </a:lnTo>
                  <a:lnTo>
                    <a:pt x="364947" y="1917"/>
                  </a:lnTo>
                  <a:lnTo>
                    <a:pt x="326199" y="7670"/>
                  </a:lnTo>
                  <a:lnTo>
                    <a:pt x="326199" y="33947"/>
                  </a:lnTo>
                  <a:lnTo>
                    <a:pt x="324002" y="46240"/>
                  </a:lnTo>
                  <a:lnTo>
                    <a:pt x="318198" y="56972"/>
                  </a:lnTo>
                  <a:lnTo>
                    <a:pt x="309384" y="65392"/>
                  </a:lnTo>
                  <a:lnTo>
                    <a:pt x="298119" y="70751"/>
                  </a:lnTo>
                  <a:lnTo>
                    <a:pt x="284035" y="75577"/>
                  </a:lnTo>
                  <a:lnTo>
                    <a:pt x="270167" y="81000"/>
                  </a:lnTo>
                  <a:lnTo>
                    <a:pt x="256552" y="87007"/>
                  </a:lnTo>
                  <a:lnTo>
                    <a:pt x="243205" y="93599"/>
                  </a:lnTo>
                  <a:lnTo>
                    <a:pt x="231444" y="97815"/>
                  </a:lnTo>
                  <a:lnTo>
                    <a:pt x="219252" y="98120"/>
                  </a:lnTo>
                  <a:lnTo>
                    <a:pt x="207556" y="94627"/>
                  </a:lnTo>
                  <a:lnTo>
                    <a:pt x="197307" y="87477"/>
                  </a:lnTo>
                  <a:lnTo>
                    <a:pt x="178650" y="68795"/>
                  </a:lnTo>
                  <a:lnTo>
                    <a:pt x="147256" y="92252"/>
                  </a:lnTo>
                  <a:lnTo>
                    <a:pt x="118338" y="118567"/>
                  </a:lnTo>
                  <a:lnTo>
                    <a:pt x="92075" y="147535"/>
                  </a:lnTo>
                  <a:lnTo>
                    <a:pt x="68668" y="178981"/>
                  </a:lnTo>
                  <a:lnTo>
                    <a:pt x="87312" y="197675"/>
                  </a:lnTo>
                  <a:lnTo>
                    <a:pt x="94449" y="207949"/>
                  </a:lnTo>
                  <a:lnTo>
                    <a:pt x="97929" y="219659"/>
                  </a:lnTo>
                  <a:lnTo>
                    <a:pt x="97637" y="231876"/>
                  </a:lnTo>
                  <a:lnTo>
                    <a:pt x="93421" y="243662"/>
                  </a:lnTo>
                  <a:lnTo>
                    <a:pt x="86842" y="257035"/>
                  </a:lnTo>
                  <a:lnTo>
                    <a:pt x="80848" y="270675"/>
                  </a:lnTo>
                  <a:lnTo>
                    <a:pt x="75438" y="284568"/>
                  </a:lnTo>
                  <a:lnTo>
                    <a:pt x="70612" y="298691"/>
                  </a:lnTo>
                  <a:lnTo>
                    <a:pt x="65265" y="309968"/>
                  </a:lnTo>
                  <a:lnTo>
                    <a:pt x="56870" y="318808"/>
                  </a:lnTo>
                  <a:lnTo>
                    <a:pt x="46164" y="324612"/>
                  </a:lnTo>
                  <a:lnTo>
                    <a:pt x="33883" y="326821"/>
                  </a:lnTo>
                  <a:lnTo>
                    <a:pt x="7645" y="326821"/>
                  </a:lnTo>
                  <a:lnTo>
                    <a:pt x="1917" y="365633"/>
                  </a:lnTo>
                  <a:lnTo>
                    <a:pt x="0" y="404736"/>
                  </a:lnTo>
                  <a:lnTo>
                    <a:pt x="1917" y="443826"/>
                  </a:lnTo>
                  <a:lnTo>
                    <a:pt x="7645" y="482650"/>
                  </a:lnTo>
                  <a:lnTo>
                    <a:pt x="33883" y="482650"/>
                  </a:lnTo>
                  <a:lnTo>
                    <a:pt x="46164" y="484847"/>
                  </a:lnTo>
                  <a:lnTo>
                    <a:pt x="56870" y="490651"/>
                  </a:lnTo>
                  <a:lnTo>
                    <a:pt x="65265" y="499491"/>
                  </a:lnTo>
                  <a:lnTo>
                    <a:pt x="70612" y="510781"/>
                  </a:lnTo>
                  <a:lnTo>
                    <a:pt x="75438" y="524891"/>
                  </a:lnTo>
                  <a:lnTo>
                    <a:pt x="80848" y="538772"/>
                  </a:lnTo>
                  <a:lnTo>
                    <a:pt x="86842" y="552411"/>
                  </a:lnTo>
                  <a:lnTo>
                    <a:pt x="93433" y="565785"/>
                  </a:lnTo>
                  <a:lnTo>
                    <a:pt x="97637" y="577570"/>
                  </a:lnTo>
                  <a:lnTo>
                    <a:pt x="97929" y="589788"/>
                  </a:lnTo>
                  <a:lnTo>
                    <a:pt x="94449" y="601510"/>
                  </a:lnTo>
                  <a:lnTo>
                    <a:pt x="87325" y="611784"/>
                  </a:lnTo>
                  <a:lnTo>
                    <a:pt x="68668" y="630466"/>
                  </a:lnTo>
                  <a:lnTo>
                    <a:pt x="92075" y="661911"/>
                  </a:lnTo>
                  <a:lnTo>
                    <a:pt x="118338" y="690892"/>
                  </a:lnTo>
                  <a:lnTo>
                    <a:pt x="147256" y="717207"/>
                  </a:lnTo>
                  <a:lnTo>
                    <a:pt x="178650" y="740664"/>
                  </a:lnTo>
                  <a:lnTo>
                    <a:pt x="197307" y="721969"/>
                  </a:lnTo>
                  <a:lnTo>
                    <a:pt x="207556" y="714819"/>
                  </a:lnTo>
                  <a:lnTo>
                    <a:pt x="219252" y="711339"/>
                  </a:lnTo>
                  <a:lnTo>
                    <a:pt x="231444" y="711644"/>
                  </a:lnTo>
                  <a:lnTo>
                    <a:pt x="243205" y="715848"/>
                  </a:lnTo>
                  <a:lnTo>
                    <a:pt x="256552" y="722452"/>
                  </a:lnTo>
                  <a:lnTo>
                    <a:pt x="270167" y="728459"/>
                  </a:lnTo>
                  <a:lnTo>
                    <a:pt x="284035" y="733882"/>
                  </a:lnTo>
                  <a:lnTo>
                    <a:pt x="298119" y="738708"/>
                  </a:lnTo>
                  <a:lnTo>
                    <a:pt x="309384" y="744067"/>
                  </a:lnTo>
                  <a:lnTo>
                    <a:pt x="318198" y="752487"/>
                  </a:lnTo>
                  <a:lnTo>
                    <a:pt x="324002" y="763206"/>
                  </a:lnTo>
                  <a:lnTo>
                    <a:pt x="326199" y="775512"/>
                  </a:lnTo>
                  <a:lnTo>
                    <a:pt x="326199" y="801789"/>
                  </a:lnTo>
                  <a:lnTo>
                    <a:pt x="364947" y="807542"/>
                  </a:lnTo>
                  <a:lnTo>
                    <a:pt x="403961" y="809459"/>
                  </a:lnTo>
                  <a:lnTo>
                    <a:pt x="442988" y="807542"/>
                  </a:lnTo>
                  <a:lnTo>
                    <a:pt x="481723" y="801789"/>
                  </a:lnTo>
                  <a:lnTo>
                    <a:pt x="481723" y="775512"/>
                  </a:lnTo>
                  <a:lnTo>
                    <a:pt x="483933" y="763219"/>
                  </a:lnTo>
                  <a:lnTo>
                    <a:pt x="489724" y="752487"/>
                  </a:lnTo>
                  <a:lnTo>
                    <a:pt x="498551" y="744067"/>
                  </a:lnTo>
                  <a:lnTo>
                    <a:pt x="509816" y="738708"/>
                  </a:lnTo>
                  <a:lnTo>
                    <a:pt x="523900" y="733882"/>
                  </a:lnTo>
                  <a:lnTo>
                    <a:pt x="537756" y="728459"/>
                  </a:lnTo>
                  <a:lnTo>
                    <a:pt x="551370" y="722452"/>
                  </a:lnTo>
                  <a:lnTo>
                    <a:pt x="564718" y="715848"/>
                  </a:lnTo>
                  <a:lnTo>
                    <a:pt x="576491" y="711644"/>
                  </a:lnTo>
                  <a:lnTo>
                    <a:pt x="588683" y="711339"/>
                  </a:lnTo>
                  <a:lnTo>
                    <a:pt x="600379" y="714832"/>
                  </a:lnTo>
                  <a:lnTo>
                    <a:pt x="610628" y="721969"/>
                  </a:lnTo>
                  <a:lnTo>
                    <a:pt x="629285" y="740664"/>
                  </a:lnTo>
                  <a:lnTo>
                    <a:pt x="660666" y="717207"/>
                  </a:lnTo>
                  <a:lnTo>
                    <a:pt x="689584" y="690892"/>
                  </a:lnTo>
                  <a:lnTo>
                    <a:pt x="715848" y="661911"/>
                  </a:lnTo>
                  <a:lnTo>
                    <a:pt x="739267" y="630466"/>
                  </a:lnTo>
                  <a:lnTo>
                    <a:pt x="720610" y="611784"/>
                  </a:lnTo>
                  <a:lnTo>
                    <a:pt x="713473" y="601510"/>
                  </a:lnTo>
                  <a:lnTo>
                    <a:pt x="709993" y="589788"/>
                  </a:lnTo>
                  <a:lnTo>
                    <a:pt x="710298" y="577570"/>
                  </a:lnTo>
                  <a:lnTo>
                    <a:pt x="714502" y="565785"/>
                  </a:lnTo>
                  <a:lnTo>
                    <a:pt x="721080" y="552411"/>
                  </a:lnTo>
                  <a:lnTo>
                    <a:pt x="727087" y="538772"/>
                  </a:lnTo>
                  <a:lnTo>
                    <a:pt x="732497" y="524891"/>
                  </a:lnTo>
                  <a:lnTo>
                    <a:pt x="737311" y="510781"/>
                  </a:lnTo>
                  <a:lnTo>
                    <a:pt x="742657" y="499491"/>
                  </a:lnTo>
                  <a:lnTo>
                    <a:pt x="751065" y="490651"/>
                  </a:lnTo>
                  <a:lnTo>
                    <a:pt x="761771" y="484847"/>
                  </a:lnTo>
                  <a:lnTo>
                    <a:pt x="774039" y="482650"/>
                  </a:lnTo>
                  <a:lnTo>
                    <a:pt x="800277" y="482650"/>
                  </a:lnTo>
                  <a:lnTo>
                    <a:pt x="806018" y="443826"/>
                  </a:lnTo>
                  <a:lnTo>
                    <a:pt x="807935" y="404723"/>
                  </a:lnTo>
                  <a:close/>
                </a:path>
              </a:pathLst>
            </a:custGeom>
            <a:solidFill>
              <a:srgbClr val="93BEE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090461" y="5772745"/>
              <a:ext cx="202210" cy="359701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1685753" y="5547131"/>
              <a:ext cx="809625" cy="811530"/>
            </a:xfrm>
            <a:custGeom>
              <a:avLst/>
              <a:gdLst/>
              <a:ahLst/>
              <a:cxnLst/>
              <a:rect l="l" t="t" r="r" b="b"/>
              <a:pathLst>
                <a:path w="809625" h="811529">
                  <a:moveTo>
                    <a:pt x="378587" y="248869"/>
                  </a:moveTo>
                  <a:lnTo>
                    <a:pt x="365772" y="237413"/>
                  </a:lnTo>
                  <a:lnTo>
                    <a:pt x="350989" y="229019"/>
                  </a:lnTo>
                  <a:lnTo>
                    <a:pt x="334772" y="223926"/>
                  </a:lnTo>
                  <a:lnTo>
                    <a:pt x="317665" y="222351"/>
                  </a:lnTo>
                  <a:lnTo>
                    <a:pt x="288023" y="227495"/>
                  </a:lnTo>
                  <a:lnTo>
                    <a:pt x="263817" y="241503"/>
                  </a:lnTo>
                  <a:lnTo>
                    <a:pt x="247497" y="262293"/>
                  </a:lnTo>
                  <a:lnTo>
                    <a:pt x="241515" y="289153"/>
                  </a:lnTo>
                  <a:lnTo>
                    <a:pt x="241922" y="291833"/>
                  </a:lnTo>
                  <a:lnTo>
                    <a:pt x="255943" y="299516"/>
                  </a:lnTo>
                  <a:lnTo>
                    <a:pt x="266153" y="311238"/>
                  </a:lnTo>
                  <a:lnTo>
                    <a:pt x="271792" y="325742"/>
                  </a:lnTo>
                  <a:lnTo>
                    <a:pt x="272084" y="341744"/>
                  </a:lnTo>
                  <a:lnTo>
                    <a:pt x="257111" y="338937"/>
                  </a:lnTo>
                  <a:lnTo>
                    <a:pt x="256971" y="329158"/>
                  </a:lnTo>
                  <a:lnTo>
                    <a:pt x="253746" y="320167"/>
                  </a:lnTo>
                  <a:lnTo>
                    <a:pt x="247840" y="312699"/>
                  </a:lnTo>
                  <a:lnTo>
                    <a:pt x="239623" y="307403"/>
                  </a:lnTo>
                  <a:lnTo>
                    <a:pt x="222288" y="316522"/>
                  </a:lnTo>
                  <a:lnTo>
                    <a:pt x="208686" y="330073"/>
                  </a:lnTo>
                  <a:lnTo>
                    <a:pt x="199605" y="346976"/>
                  </a:lnTo>
                  <a:lnTo>
                    <a:pt x="195821" y="366229"/>
                  </a:lnTo>
                  <a:lnTo>
                    <a:pt x="197434" y="379260"/>
                  </a:lnTo>
                  <a:lnTo>
                    <a:pt x="201752" y="391515"/>
                  </a:lnTo>
                  <a:lnTo>
                    <a:pt x="208559" y="402564"/>
                  </a:lnTo>
                  <a:lnTo>
                    <a:pt x="217678" y="412013"/>
                  </a:lnTo>
                  <a:lnTo>
                    <a:pt x="208559" y="421449"/>
                  </a:lnTo>
                  <a:lnTo>
                    <a:pt x="201752" y="432511"/>
                  </a:lnTo>
                  <a:lnTo>
                    <a:pt x="197434" y="444754"/>
                  </a:lnTo>
                  <a:lnTo>
                    <a:pt x="195821" y="457796"/>
                  </a:lnTo>
                  <a:lnTo>
                    <a:pt x="199250" y="476250"/>
                  </a:lnTo>
                  <a:lnTo>
                    <a:pt x="207606" y="492645"/>
                  </a:lnTo>
                  <a:lnTo>
                    <a:pt x="220230" y="506018"/>
                  </a:lnTo>
                  <a:lnTo>
                    <a:pt x="236448" y="515442"/>
                  </a:lnTo>
                  <a:lnTo>
                    <a:pt x="244627" y="509244"/>
                  </a:lnTo>
                  <a:lnTo>
                    <a:pt x="250088" y="500875"/>
                  </a:lnTo>
                  <a:lnTo>
                    <a:pt x="252488" y="491159"/>
                  </a:lnTo>
                  <a:lnTo>
                    <a:pt x="251460" y="480936"/>
                  </a:lnTo>
                  <a:lnTo>
                    <a:pt x="265963" y="476300"/>
                  </a:lnTo>
                  <a:lnTo>
                    <a:pt x="267627" y="492302"/>
                  </a:lnTo>
                  <a:lnTo>
                    <a:pt x="263766" y="507441"/>
                  </a:lnTo>
                  <a:lnTo>
                    <a:pt x="254990" y="520369"/>
                  </a:lnTo>
                  <a:lnTo>
                    <a:pt x="241896" y="529691"/>
                  </a:lnTo>
                  <a:lnTo>
                    <a:pt x="249783" y="552843"/>
                  </a:lnTo>
                  <a:lnTo>
                    <a:pt x="266395" y="571538"/>
                  </a:lnTo>
                  <a:lnTo>
                    <a:pt x="289699" y="584034"/>
                  </a:lnTo>
                  <a:lnTo>
                    <a:pt x="317665" y="588594"/>
                  </a:lnTo>
                  <a:lnTo>
                    <a:pt x="334772" y="587019"/>
                  </a:lnTo>
                  <a:lnTo>
                    <a:pt x="350989" y="581926"/>
                  </a:lnTo>
                  <a:lnTo>
                    <a:pt x="365772" y="573532"/>
                  </a:lnTo>
                  <a:lnTo>
                    <a:pt x="378587" y="562063"/>
                  </a:lnTo>
                  <a:lnTo>
                    <a:pt x="378587" y="394868"/>
                  </a:lnTo>
                  <a:lnTo>
                    <a:pt x="365201" y="396989"/>
                  </a:lnTo>
                  <a:lnTo>
                    <a:pt x="353377" y="403009"/>
                  </a:lnTo>
                  <a:lnTo>
                    <a:pt x="343954" y="412330"/>
                  </a:lnTo>
                  <a:lnTo>
                    <a:pt x="337096" y="426275"/>
                  </a:lnTo>
                  <a:lnTo>
                    <a:pt x="322630" y="421462"/>
                  </a:lnTo>
                  <a:lnTo>
                    <a:pt x="331698" y="403250"/>
                  </a:lnTo>
                  <a:lnTo>
                    <a:pt x="344474" y="390626"/>
                  </a:lnTo>
                  <a:lnTo>
                    <a:pt x="360464" y="382485"/>
                  </a:lnTo>
                  <a:lnTo>
                    <a:pt x="378587" y="379603"/>
                  </a:lnTo>
                  <a:lnTo>
                    <a:pt x="378587" y="248869"/>
                  </a:lnTo>
                  <a:close/>
                </a:path>
                <a:path w="809625" h="811529">
                  <a:moveTo>
                    <a:pt x="432358" y="362940"/>
                  </a:moveTo>
                  <a:lnTo>
                    <a:pt x="406247" y="362940"/>
                  </a:lnTo>
                  <a:lnTo>
                    <a:pt x="406247" y="389102"/>
                  </a:lnTo>
                  <a:lnTo>
                    <a:pt x="432358" y="389102"/>
                  </a:lnTo>
                  <a:lnTo>
                    <a:pt x="432358" y="362940"/>
                  </a:lnTo>
                  <a:close/>
                </a:path>
                <a:path w="809625" h="811529">
                  <a:moveTo>
                    <a:pt x="456615" y="413804"/>
                  </a:moveTo>
                  <a:lnTo>
                    <a:pt x="430504" y="413804"/>
                  </a:lnTo>
                  <a:lnTo>
                    <a:pt x="430504" y="439966"/>
                  </a:lnTo>
                  <a:lnTo>
                    <a:pt x="456615" y="439966"/>
                  </a:lnTo>
                  <a:lnTo>
                    <a:pt x="456615" y="413804"/>
                  </a:lnTo>
                  <a:close/>
                </a:path>
                <a:path w="809625" h="811529">
                  <a:moveTo>
                    <a:pt x="809409" y="405460"/>
                  </a:moveTo>
                  <a:lnTo>
                    <a:pt x="807491" y="366306"/>
                  </a:lnTo>
                  <a:lnTo>
                    <a:pt x="801751" y="327418"/>
                  </a:lnTo>
                  <a:lnTo>
                    <a:pt x="775462" y="327418"/>
                  </a:lnTo>
                  <a:lnTo>
                    <a:pt x="763168" y="325196"/>
                  </a:lnTo>
                  <a:lnTo>
                    <a:pt x="752436" y="319379"/>
                  </a:lnTo>
                  <a:lnTo>
                    <a:pt x="744016" y="310540"/>
                  </a:lnTo>
                  <a:lnTo>
                    <a:pt x="738657" y="299224"/>
                  </a:lnTo>
                  <a:lnTo>
                    <a:pt x="733831" y="285089"/>
                  </a:lnTo>
                  <a:lnTo>
                    <a:pt x="728408" y="271170"/>
                  </a:lnTo>
                  <a:lnTo>
                    <a:pt x="722401" y="257505"/>
                  </a:lnTo>
                  <a:lnTo>
                    <a:pt x="715810" y="244106"/>
                  </a:lnTo>
                  <a:lnTo>
                    <a:pt x="711593" y="232295"/>
                  </a:lnTo>
                  <a:lnTo>
                    <a:pt x="711288" y="220065"/>
                  </a:lnTo>
                  <a:lnTo>
                    <a:pt x="714781" y="208330"/>
                  </a:lnTo>
                  <a:lnTo>
                    <a:pt x="721931" y="198031"/>
                  </a:lnTo>
                  <a:lnTo>
                    <a:pt x="740613" y="179298"/>
                  </a:lnTo>
                  <a:lnTo>
                    <a:pt x="717169" y="147802"/>
                  </a:lnTo>
                  <a:lnTo>
                    <a:pt x="693445" y="121627"/>
                  </a:lnTo>
                  <a:lnTo>
                    <a:pt x="690854" y="118770"/>
                  </a:lnTo>
                  <a:lnTo>
                    <a:pt x="687997" y="116179"/>
                  </a:lnTo>
                  <a:lnTo>
                    <a:pt x="687997" y="405472"/>
                  </a:lnTo>
                  <a:lnTo>
                    <a:pt x="684288" y="451510"/>
                  </a:lnTo>
                  <a:lnTo>
                    <a:pt x="673557" y="495185"/>
                  </a:lnTo>
                  <a:lnTo>
                    <a:pt x="656374" y="535901"/>
                  </a:lnTo>
                  <a:lnTo>
                    <a:pt x="633336" y="573100"/>
                  </a:lnTo>
                  <a:lnTo>
                    <a:pt x="605015" y="606171"/>
                  </a:lnTo>
                  <a:lnTo>
                    <a:pt x="572008" y="634542"/>
                  </a:lnTo>
                  <a:lnTo>
                    <a:pt x="534885" y="657631"/>
                  </a:lnTo>
                  <a:lnTo>
                    <a:pt x="494245" y="674839"/>
                  </a:lnTo>
                  <a:lnTo>
                    <a:pt x="450659" y="685596"/>
                  </a:lnTo>
                  <a:lnTo>
                    <a:pt x="404698" y="689305"/>
                  </a:lnTo>
                  <a:lnTo>
                    <a:pt x="358749" y="685596"/>
                  </a:lnTo>
                  <a:lnTo>
                    <a:pt x="315163" y="674839"/>
                  </a:lnTo>
                  <a:lnTo>
                    <a:pt x="274510" y="657631"/>
                  </a:lnTo>
                  <a:lnTo>
                    <a:pt x="237401" y="634542"/>
                  </a:lnTo>
                  <a:lnTo>
                    <a:pt x="204381" y="606171"/>
                  </a:lnTo>
                  <a:lnTo>
                    <a:pt x="176072" y="573100"/>
                  </a:lnTo>
                  <a:lnTo>
                    <a:pt x="153035" y="535901"/>
                  </a:lnTo>
                  <a:lnTo>
                    <a:pt x="135851" y="495185"/>
                  </a:lnTo>
                  <a:lnTo>
                    <a:pt x="125120" y="451510"/>
                  </a:lnTo>
                  <a:lnTo>
                    <a:pt x="121412" y="405460"/>
                  </a:lnTo>
                  <a:lnTo>
                    <a:pt x="125120" y="359422"/>
                  </a:lnTo>
                  <a:lnTo>
                    <a:pt x="135851" y="315747"/>
                  </a:lnTo>
                  <a:lnTo>
                    <a:pt x="153035" y="275031"/>
                  </a:lnTo>
                  <a:lnTo>
                    <a:pt x="176072" y="237832"/>
                  </a:lnTo>
                  <a:lnTo>
                    <a:pt x="204381" y="204762"/>
                  </a:lnTo>
                  <a:lnTo>
                    <a:pt x="237388" y="176403"/>
                  </a:lnTo>
                  <a:lnTo>
                    <a:pt x="274510" y="153314"/>
                  </a:lnTo>
                  <a:lnTo>
                    <a:pt x="315163" y="136105"/>
                  </a:lnTo>
                  <a:lnTo>
                    <a:pt x="358749" y="125349"/>
                  </a:lnTo>
                  <a:lnTo>
                    <a:pt x="404698" y="121627"/>
                  </a:lnTo>
                  <a:lnTo>
                    <a:pt x="450646" y="125349"/>
                  </a:lnTo>
                  <a:lnTo>
                    <a:pt x="494245" y="136105"/>
                  </a:lnTo>
                  <a:lnTo>
                    <a:pt x="534885" y="153314"/>
                  </a:lnTo>
                  <a:lnTo>
                    <a:pt x="572008" y="176403"/>
                  </a:lnTo>
                  <a:lnTo>
                    <a:pt x="605015" y="204762"/>
                  </a:lnTo>
                  <a:lnTo>
                    <a:pt x="633336" y="237845"/>
                  </a:lnTo>
                  <a:lnTo>
                    <a:pt x="656374" y="275031"/>
                  </a:lnTo>
                  <a:lnTo>
                    <a:pt x="673557" y="315747"/>
                  </a:lnTo>
                  <a:lnTo>
                    <a:pt x="684288" y="359422"/>
                  </a:lnTo>
                  <a:lnTo>
                    <a:pt x="687997" y="405472"/>
                  </a:lnTo>
                  <a:lnTo>
                    <a:pt x="687997" y="116179"/>
                  </a:lnTo>
                  <a:lnTo>
                    <a:pt x="668337" y="98285"/>
                  </a:lnTo>
                  <a:lnTo>
                    <a:pt x="661885" y="92417"/>
                  </a:lnTo>
                  <a:lnTo>
                    <a:pt x="630428" y="68910"/>
                  </a:lnTo>
                  <a:lnTo>
                    <a:pt x="611746" y="87642"/>
                  </a:lnTo>
                  <a:lnTo>
                    <a:pt x="601472" y="94792"/>
                  </a:lnTo>
                  <a:lnTo>
                    <a:pt x="589762" y="98285"/>
                  </a:lnTo>
                  <a:lnTo>
                    <a:pt x="577545" y="97993"/>
                  </a:lnTo>
                  <a:lnTo>
                    <a:pt x="565759" y="93764"/>
                  </a:lnTo>
                  <a:lnTo>
                    <a:pt x="552373" y="87160"/>
                  </a:lnTo>
                  <a:lnTo>
                    <a:pt x="538734" y="81140"/>
                  </a:lnTo>
                  <a:lnTo>
                    <a:pt x="524852" y="75704"/>
                  </a:lnTo>
                  <a:lnTo>
                    <a:pt x="510743" y="70878"/>
                  </a:lnTo>
                  <a:lnTo>
                    <a:pt x="499452" y="65506"/>
                  </a:lnTo>
                  <a:lnTo>
                    <a:pt x="490626" y="57073"/>
                  </a:lnTo>
                  <a:lnTo>
                    <a:pt x="484822" y="46329"/>
                  </a:lnTo>
                  <a:lnTo>
                    <a:pt x="482600" y="33997"/>
                  </a:lnTo>
                  <a:lnTo>
                    <a:pt x="482600" y="7670"/>
                  </a:lnTo>
                  <a:lnTo>
                    <a:pt x="443801" y="1917"/>
                  </a:lnTo>
                  <a:lnTo>
                    <a:pt x="404698" y="0"/>
                  </a:lnTo>
                  <a:lnTo>
                    <a:pt x="365607" y="1917"/>
                  </a:lnTo>
                  <a:lnTo>
                    <a:pt x="326796" y="7670"/>
                  </a:lnTo>
                  <a:lnTo>
                    <a:pt x="326796" y="33997"/>
                  </a:lnTo>
                  <a:lnTo>
                    <a:pt x="324586" y="46329"/>
                  </a:lnTo>
                  <a:lnTo>
                    <a:pt x="318782" y="57073"/>
                  </a:lnTo>
                  <a:lnTo>
                    <a:pt x="309943" y="65506"/>
                  </a:lnTo>
                  <a:lnTo>
                    <a:pt x="298653" y="70878"/>
                  </a:lnTo>
                  <a:lnTo>
                    <a:pt x="284543" y="75704"/>
                  </a:lnTo>
                  <a:lnTo>
                    <a:pt x="270662" y="81140"/>
                  </a:lnTo>
                  <a:lnTo>
                    <a:pt x="257022" y="87160"/>
                  </a:lnTo>
                  <a:lnTo>
                    <a:pt x="243649" y="93764"/>
                  </a:lnTo>
                  <a:lnTo>
                    <a:pt x="231863" y="97993"/>
                  </a:lnTo>
                  <a:lnTo>
                    <a:pt x="219646" y="98285"/>
                  </a:lnTo>
                  <a:lnTo>
                    <a:pt x="207937" y="94792"/>
                  </a:lnTo>
                  <a:lnTo>
                    <a:pt x="197662" y="87642"/>
                  </a:lnTo>
                  <a:lnTo>
                    <a:pt x="178968" y="68910"/>
                  </a:lnTo>
                  <a:lnTo>
                    <a:pt x="147523" y="92417"/>
                  </a:lnTo>
                  <a:lnTo>
                    <a:pt x="118554" y="118770"/>
                  </a:lnTo>
                  <a:lnTo>
                    <a:pt x="92240" y="147802"/>
                  </a:lnTo>
                  <a:lnTo>
                    <a:pt x="68783" y="179298"/>
                  </a:lnTo>
                  <a:lnTo>
                    <a:pt x="87477" y="198031"/>
                  </a:lnTo>
                  <a:lnTo>
                    <a:pt x="94627" y="208330"/>
                  </a:lnTo>
                  <a:lnTo>
                    <a:pt x="98107" y="220065"/>
                  </a:lnTo>
                  <a:lnTo>
                    <a:pt x="97802" y="232295"/>
                  </a:lnTo>
                  <a:lnTo>
                    <a:pt x="93599" y="244106"/>
                  </a:lnTo>
                  <a:lnTo>
                    <a:pt x="86995" y="257505"/>
                  </a:lnTo>
                  <a:lnTo>
                    <a:pt x="80987" y="271170"/>
                  </a:lnTo>
                  <a:lnTo>
                    <a:pt x="75565" y="285089"/>
                  </a:lnTo>
                  <a:lnTo>
                    <a:pt x="70739" y="299224"/>
                  </a:lnTo>
                  <a:lnTo>
                    <a:pt x="65392" y="310540"/>
                  </a:lnTo>
                  <a:lnTo>
                    <a:pt x="56972" y="319379"/>
                  </a:lnTo>
                  <a:lnTo>
                    <a:pt x="46240" y="325196"/>
                  </a:lnTo>
                  <a:lnTo>
                    <a:pt x="33947" y="327406"/>
                  </a:lnTo>
                  <a:lnTo>
                    <a:pt x="7658" y="327406"/>
                  </a:lnTo>
                  <a:lnTo>
                    <a:pt x="1917" y="366306"/>
                  </a:lnTo>
                  <a:lnTo>
                    <a:pt x="0" y="405472"/>
                  </a:lnTo>
                  <a:lnTo>
                    <a:pt x="1917" y="444639"/>
                  </a:lnTo>
                  <a:lnTo>
                    <a:pt x="7658" y="483527"/>
                  </a:lnTo>
                  <a:lnTo>
                    <a:pt x="33947" y="483527"/>
                  </a:lnTo>
                  <a:lnTo>
                    <a:pt x="46240" y="485736"/>
                  </a:lnTo>
                  <a:lnTo>
                    <a:pt x="56972" y="491553"/>
                  </a:lnTo>
                  <a:lnTo>
                    <a:pt x="65392" y="500405"/>
                  </a:lnTo>
                  <a:lnTo>
                    <a:pt x="70739" y="511708"/>
                  </a:lnTo>
                  <a:lnTo>
                    <a:pt x="75565" y="525843"/>
                  </a:lnTo>
                  <a:lnTo>
                    <a:pt x="80987" y="539762"/>
                  </a:lnTo>
                  <a:lnTo>
                    <a:pt x="87007" y="553427"/>
                  </a:lnTo>
                  <a:lnTo>
                    <a:pt x="93599" y="566826"/>
                  </a:lnTo>
                  <a:lnTo>
                    <a:pt x="97802" y="578637"/>
                  </a:lnTo>
                  <a:lnTo>
                    <a:pt x="98107" y="590880"/>
                  </a:lnTo>
                  <a:lnTo>
                    <a:pt x="94627" y="602615"/>
                  </a:lnTo>
                  <a:lnTo>
                    <a:pt x="87477" y="612914"/>
                  </a:lnTo>
                  <a:lnTo>
                    <a:pt x="68783" y="631621"/>
                  </a:lnTo>
                  <a:lnTo>
                    <a:pt x="92240" y="663130"/>
                  </a:lnTo>
                  <a:lnTo>
                    <a:pt x="118554" y="692162"/>
                  </a:lnTo>
                  <a:lnTo>
                    <a:pt x="147523" y="718527"/>
                  </a:lnTo>
                  <a:lnTo>
                    <a:pt x="178968" y="742022"/>
                  </a:lnTo>
                  <a:lnTo>
                    <a:pt x="197662" y="723303"/>
                  </a:lnTo>
                  <a:lnTo>
                    <a:pt x="207937" y="716140"/>
                  </a:lnTo>
                  <a:lnTo>
                    <a:pt x="219646" y="712647"/>
                  </a:lnTo>
                  <a:lnTo>
                    <a:pt x="231863" y="712952"/>
                  </a:lnTo>
                  <a:lnTo>
                    <a:pt x="243649" y="717169"/>
                  </a:lnTo>
                  <a:lnTo>
                    <a:pt x="257022" y="723773"/>
                  </a:lnTo>
                  <a:lnTo>
                    <a:pt x="270662" y="729792"/>
                  </a:lnTo>
                  <a:lnTo>
                    <a:pt x="284543" y="735228"/>
                  </a:lnTo>
                  <a:lnTo>
                    <a:pt x="298653" y="740067"/>
                  </a:lnTo>
                  <a:lnTo>
                    <a:pt x="309943" y="745426"/>
                  </a:lnTo>
                  <a:lnTo>
                    <a:pt x="318782" y="753859"/>
                  </a:lnTo>
                  <a:lnTo>
                    <a:pt x="324586" y="764616"/>
                  </a:lnTo>
                  <a:lnTo>
                    <a:pt x="326796" y="776935"/>
                  </a:lnTo>
                  <a:lnTo>
                    <a:pt x="326796" y="803262"/>
                  </a:lnTo>
                  <a:lnTo>
                    <a:pt x="365607" y="809028"/>
                  </a:lnTo>
                  <a:lnTo>
                    <a:pt x="404698" y="810945"/>
                  </a:lnTo>
                  <a:lnTo>
                    <a:pt x="443801" y="809028"/>
                  </a:lnTo>
                  <a:lnTo>
                    <a:pt x="482612" y="803262"/>
                  </a:lnTo>
                  <a:lnTo>
                    <a:pt x="482612" y="776935"/>
                  </a:lnTo>
                  <a:lnTo>
                    <a:pt x="484822" y="764616"/>
                  </a:lnTo>
                  <a:lnTo>
                    <a:pt x="490626" y="753859"/>
                  </a:lnTo>
                  <a:lnTo>
                    <a:pt x="499452" y="745426"/>
                  </a:lnTo>
                  <a:lnTo>
                    <a:pt x="510743" y="740067"/>
                  </a:lnTo>
                  <a:lnTo>
                    <a:pt x="524852" y="735228"/>
                  </a:lnTo>
                  <a:lnTo>
                    <a:pt x="538746" y="729792"/>
                  </a:lnTo>
                  <a:lnTo>
                    <a:pt x="552386" y="723773"/>
                  </a:lnTo>
                  <a:lnTo>
                    <a:pt x="565759" y="717169"/>
                  </a:lnTo>
                  <a:lnTo>
                    <a:pt x="577545" y="712952"/>
                  </a:lnTo>
                  <a:lnTo>
                    <a:pt x="589762" y="712647"/>
                  </a:lnTo>
                  <a:lnTo>
                    <a:pt x="601472" y="716140"/>
                  </a:lnTo>
                  <a:lnTo>
                    <a:pt x="611746" y="723303"/>
                  </a:lnTo>
                  <a:lnTo>
                    <a:pt x="630440" y="742022"/>
                  </a:lnTo>
                  <a:lnTo>
                    <a:pt x="661873" y="718527"/>
                  </a:lnTo>
                  <a:lnTo>
                    <a:pt x="668337" y="712647"/>
                  </a:lnTo>
                  <a:lnTo>
                    <a:pt x="690854" y="692162"/>
                  </a:lnTo>
                  <a:lnTo>
                    <a:pt x="693432" y="689305"/>
                  </a:lnTo>
                  <a:lnTo>
                    <a:pt x="717156" y="663130"/>
                  </a:lnTo>
                  <a:lnTo>
                    <a:pt x="740613" y="631621"/>
                  </a:lnTo>
                  <a:lnTo>
                    <a:pt x="721931" y="612914"/>
                  </a:lnTo>
                  <a:lnTo>
                    <a:pt x="714781" y="602615"/>
                  </a:lnTo>
                  <a:lnTo>
                    <a:pt x="711288" y="590880"/>
                  </a:lnTo>
                  <a:lnTo>
                    <a:pt x="711593" y="578637"/>
                  </a:lnTo>
                  <a:lnTo>
                    <a:pt x="715810" y="566826"/>
                  </a:lnTo>
                  <a:lnTo>
                    <a:pt x="722401" y="553427"/>
                  </a:lnTo>
                  <a:lnTo>
                    <a:pt x="728408" y="539762"/>
                  </a:lnTo>
                  <a:lnTo>
                    <a:pt x="733831" y="525843"/>
                  </a:lnTo>
                  <a:lnTo>
                    <a:pt x="738657" y="511708"/>
                  </a:lnTo>
                  <a:lnTo>
                    <a:pt x="744016" y="500405"/>
                  </a:lnTo>
                  <a:lnTo>
                    <a:pt x="752436" y="491553"/>
                  </a:lnTo>
                  <a:lnTo>
                    <a:pt x="763168" y="485736"/>
                  </a:lnTo>
                  <a:lnTo>
                    <a:pt x="775462" y="483527"/>
                  </a:lnTo>
                  <a:lnTo>
                    <a:pt x="801751" y="483527"/>
                  </a:lnTo>
                  <a:lnTo>
                    <a:pt x="807491" y="444639"/>
                  </a:lnTo>
                  <a:lnTo>
                    <a:pt x="809409" y="405460"/>
                  </a:lnTo>
                  <a:close/>
                </a:path>
              </a:pathLst>
            </a:custGeom>
            <a:solidFill>
              <a:srgbClr val="93BEE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398475" y="5712714"/>
            <a:ext cx="48171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20">
                <a:solidFill>
                  <a:srgbClr val="222224"/>
                </a:solidFill>
                <a:latin typeface="Verdana"/>
                <a:cs typeface="Verdana"/>
              </a:rPr>
              <a:t>Us</a:t>
            </a:r>
            <a:r>
              <a:rPr dirty="0" sz="1800" spc="25">
                <a:solidFill>
                  <a:srgbClr val="222224"/>
                </a:solidFill>
                <a:latin typeface="Verdana"/>
                <a:cs typeface="Verdana"/>
              </a:rPr>
              <a:t>e</a:t>
            </a:r>
            <a:r>
              <a:rPr dirty="0" sz="1800" spc="95">
                <a:solidFill>
                  <a:srgbClr val="222224"/>
                </a:solidFill>
                <a:latin typeface="Verdana"/>
                <a:cs typeface="Verdana"/>
              </a:rPr>
              <a:t>d</a:t>
            </a:r>
            <a:r>
              <a:rPr dirty="0" sz="1800" spc="-16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1800" spc="-40">
                <a:solidFill>
                  <a:srgbClr val="222224"/>
                </a:solidFill>
                <a:latin typeface="Verdana"/>
                <a:cs typeface="Verdana"/>
              </a:rPr>
              <a:t>as</a:t>
            </a:r>
            <a:r>
              <a:rPr dirty="0" sz="1800" spc="-165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1800" spc="95">
                <a:solidFill>
                  <a:srgbClr val="222224"/>
                </a:solidFill>
                <a:latin typeface="Verdana"/>
                <a:cs typeface="Verdana"/>
              </a:rPr>
              <a:t>b</a:t>
            </a:r>
            <a:r>
              <a:rPr dirty="0" sz="1800" spc="-15">
                <a:solidFill>
                  <a:srgbClr val="222224"/>
                </a:solidFill>
                <a:latin typeface="Verdana"/>
                <a:cs typeface="Verdana"/>
              </a:rPr>
              <a:t>a</a:t>
            </a:r>
            <a:r>
              <a:rPr dirty="0" sz="1800" spc="-25">
                <a:solidFill>
                  <a:srgbClr val="222224"/>
                </a:solidFill>
                <a:latin typeface="Verdana"/>
                <a:cs typeface="Verdana"/>
              </a:rPr>
              <a:t>se</a:t>
            </a:r>
            <a:r>
              <a:rPr dirty="0" sz="1800" spc="-16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1800" spc="80">
                <a:solidFill>
                  <a:srgbClr val="222224"/>
                </a:solidFill>
                <a:latin typeface="Verdana"/>
                <a:cs typeface="Verdana"/>
              </a:rPr>
              <a:t>mod</a:t>
            </a:r>
            <a:r>
              <a:rPr dirty="0" sz="1800" spc="75">
                <a:solidFill>
                  <a:srgbClr val="222224"/>
                </a:solidFill>
                <a:latin typeface="Verdana"/>
                <a:cs typeface="Verdana"/>
              </a:rPr>
              <a:t>e</a:t>
            </a:r>
            <a:r>
              <a:rPr dirty="0" sz="1800" spc="-10">
                <a:solidFill>
                  <a:srgbClr val="222224"/>
                </a:solidFill>
                <a:latin typeface="Verdana"/>
                <a:cs typeface="Verdana"/>
              </a:rPr>
              <a:t>l</a:t>
            </a:r>
            <a:r>
              <a:rPr dirty="0" sz="1800" spc="-165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1800" spc="30">
                <a:solidFill>
                  <a:srgbClr val="222224"/>
                </a:solidFill>
                <a:latin typeface="Verdana"/>
                <a:cs typeface="Verdana"/>
              </a:rPr>
              <a:t>in</a:t>
            </a:r>
            <a:r>
              <a:rPr dirty="0" sz="1800" spc="-16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1800" spc="45">
                <a:solidFill>
                  <a:srgbClr val="222224"/>
                </a:solidFill>
                <a:latin typeface="Verdana"/>
                <a:cs typeface="Verdana"/>
              </a:rPr>
              <a:t>e</a:t>
            </a:r>
            <a:r>
              <a:rPr dirty="0" sz="1800" spc="50">
                <a:solidFill>
                  <a:srgbClr val="222224"/>
                </a:solidFill>
                <a:latin typeface="Verdana"/>
                <a:cs typeface="Verdana"/>
              </a:rPr>
              <a:t>n</a:t>
            </a:r>
            <a:r>
              <a:rPr dirty="0" sz="1800" spc="-25">
                <a:solidFill>
                  <a:srgbClr val="222224"/>
                </a:solidFill>
                <a:latin typeface="Verdana"/>
                <a:cs typeface="Verdana"/>
              </a:rPr>
              <a:t>se</a:t>
            </a:r>
            <a:r>
              <a:rPr dirty="0" sz="1800" spc="155">
                <a:solidFill>
                  <a:srgbClr val="222224"/>
                </a:solidFill>
                <a:latin typeface="Verdana"/>
                <a:cs typeface="Verdana"/>
              </a:rPr>
              <a:t>m</a:t>
            </a:r>
            <a:r>
              <a:rPr dirty="0" sz="1800" spc="105">
                <a:solidFill>
                  <a:srgbClr val="222224"/>
                </a:solidFill>
                <a:latin typeface="Verdana"/>
                <a:cs typeface="Verdana"/>
              </a:rPr>
              <a:t>b</a:t>
            </a:r>
            <a:r>
              <a:rPr dirty="0" sz="1800">
                <a:solidFill>
                  <a:srgbClr val="222224"/>
                </a:solidFill>
                <a:latin typeface="Verdana"/>
                <a:cs typeface="Verdana"/>
              </a:rPr>
              <a:t>le</a:t>
            </a:r>
            <a:r>
              <a:rPr dirty="0" sz="1800" spc="-165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1800" spc="-5">
                <a:solidFill>
                  <a:srgbClr val="222224"/>
                </a:solidFill>
                <a:latin typeface="Verdana"/>
                <a:cs typeface="Verdana"/>
              </a:rPr>
              <a:t>le</a:t>
            </a:r>
            <a:r>
              <a:rPr dirty="0" sz="1800" spc="-5">
                <a:solidFill>
                  <a:srgbClr val="222224"/>
                </a:solidFill>
                <a:latin typeface="Verdana"/>
                <a:cs typeface="Verdana"/>
              </a:rPr>
              <a:t>a</a:t>
            </a:r>
            <a:r>
              <a:rPr dirty="0" sz="1800" spc="15">
                <a:solidFill>
                  <a:srgbClr val="222224"/>
                </a:solidFill>
                <a:latin typeface="Verdana"/>
                <a:cs typeface="Verdana"/>
              </a:rPr>
              <a:t>rn</a:t>
            </a:r>
            <a:r>
              <a:rPr dirty="0" sz="1800" spc="60">
                <a:solidFill>
                  <a:srgbClr val="222224"/>
                </a:solidFill>
                <a:latin typeface="Verdana"/>
                <a:cs typeface="Verdana"/>
              </a:rPr>
              <a:t>ing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57683" y="9649850"/>
            <a:ext cx="508000" cy="45847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800" spc="110" b="1">
                <a:solidFill>
                  <a:srgbClr val="717070"/>
                </a:solidFill>
                <a:latin typeface="Tahoma"/>
                <a:cs typeface="Tahoma"/>
              </a:rPr>
              <a:t>08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2697714" y="3253739"/>
            <a:ext cx="3190875" cy="7639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4600"/>
              </a:lnSpc>
              <a:spcBef>
                <a:spcPts val="100"/>
              </a:spcBef>
            </a:pPr>
            <a:r>
              <a:rPr dirty="0" sz="1800">
                <a:solidFill>
                  <a:srgbClr val="222224"/>
                </a:solidFill>
                <a:latin typeface="Verdana"/>
                <a:cs typeface="Verdana"/>
              </a:rPr>
              <a:t>Ta</a:t>
            </a:r>
            <a:r>
              <a:rPr dirty="0" sz="1800" spc="5">
                <a:solidFill>
                  <a:srgbClr val="222224"/>
                </a:solidFill>
                <a:latin typeface="Verdana"/>
                <a:cs typeface="Verdana"/>
              </a:rPr>
              <a:t>b</a:t>
            </a:r>
            <a:r>
              <a:rPr dirty="0" sz="1800" spc="-5">
                <a:solidFill>
                  <a:srgbClr val="222224"/>
                </a:solidFill>
                <a:latin typeface="Verdana"/>
                <a:cs typeface="Verdana"/>
              </a:rPr>
              <a:t>ular</a:t>
            </a:r>
            <a:r>
              <a:rPr dirty="0" sz="1800" spc="-155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1800" spc="40">
                <a:solidFill>
                  <a:srgbClr val="222224"/>
                </a:solidFill>
                <a:latin typeface="Verdana"/>
                <a:cs typeface="Verdana"/>
              </a:rPr>
              <a:t>d</a:t>
            </a:r>
            <a:r>
              <a:rPr dirty="0" sz="1800" spc="40">
                <a:solidFill>
                  <a:srgbClr val="222224"/>
                </a:solidFill>
                <a:latin typeface="Verdana"/>
                <a:cs typeface="Verdana"/>
              </a:rPr>
              <a:t>a</a:t>
            </a:r>
            <a:r>
              <a:rPr dirty="0" sz="1800">
                <a:solidFill>
                  <a:srgbClr val="222224"/>
                </a:solidFill>
                <a:latin typeface="Verdana"/>
                <a:cs typeface="Verdana"/>
              </a:rPr>
              <a:t>ta</a:t>
            </a:r>
            <a:r>
              <a:rPr dirty="0" sz="1800" spc="-175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222224"/>
                </a:solidFill>
                <a:latin typeface="Verdana"/>
                <a:cs typeface="Verdana"/>
              </a:rPr>
              <a:t>a</a:t>
            </a:r>
            <a:r>
              <a:rPr dirty="0" sz="1800" spc="85">
                <a:solidFill>
                  <a:srgbClr val="222224"/>
                </a:solidFill>
                <a:latin typeface="Verdana"/>
                <a:cs typeface="Verdana"/>
              </a:rPr>
              <a:t>ugme</a:t>
            </a:r>
            <a:r>
              <a:rPr dirty="0" sz="1800" spc="85">
                <a:solidFill>
                  <a:srgbClr val="222224"/>
                </a:solidFill>
                <a:latin typeface="Verdana"/>
                <a:cs typeface="Verdana"/>
              </a:rPr>
              <a:t>n</a:t>
            </a:r>
            <a:r>
              <a:rPr dirty="0" sz="1800">
                <a:solidFill>
                  <a:srgbClr val="222224"/>
                </a:solidFill>
                <a:latin typeface="Verdana"/>
                <a:cs typeface="Verdana"/>
              </a:rPr>
              <a:t>t</a:t>
            </a:r>
            <a:r>
              <a:rPr dirty="0" sz="1800" spc="5">
                <a:solidFill>
                  <a:srgbClr val="222224"/>
                </a:solidFill>
                <a:latin typeface="Verdana"/>
                <a:cs typeface="Verdana"/>
              </a:rPr>
              <a:t>a</a:t>
            </a:r>
            <a:r>
              <a:rPr dirty="0" sz="1800" spc="25">
                <a:solidFill>
                  <a:srgbClr val="222224"/>
                </a:solidFill>
                <a:latin typeface="Verdana"/>
                <a:cs typeface="Verdana"/>
              </a:rPr>
              <a:t>tion  </a:t>
            </a:r>
            <a:r>
              <a:rPr dirty="0" sz="1800" spc="45">
                <a:solidFill>
                  <a:srgbClr val="222224"/>
                </a:solidFill>
                <a:latin typeface="Verdana"/>
                <a:cs typeface="Verdana"/>
              </a:rPr>
              <a:t>technique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351533" y="3348608"/>
            <a:ext cx="48107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40">
                <a:solidFill>
                  <a:srgbClr val="222224"/>
                </a:solidFill>
                <a:latin typeface="Verdana"/>
                <a:cs typeface="Verdana"/>
              </a:rPr>
              <a:t>Used</a:t>
            </a:r>
            <a:r>
              <a:rPr dirty="0" sz="1800" spc="-16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1800" spc="-40">
                <a:solidFill>
                  <a:srgbClr val="222224"/>
                </a:solidFill>
                <a:latin typeface="Verdana"/>
                <a:cs typeface="Verdana"/>
              </a:rPr>
              <a:t>as</a:t>
            </a:r>
            <a:r>
              <a:rPr dirty="0" sz="1800" spc="-17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1800" spc="40">
                <a:solidFill>
                  <a:srgbClr val="222224"/>
                </a:solidFill>
                <a:latin typeface="Verdana"/>
                <a:cs typeface="Verdana"/>
              </a:rPr>
              <a:t>b</a:t>
            </a:r>
            <a:r>
              <a:rPr dirty="0" sz="1800" spc="40">
                <a:solidFill>
                  <a:srgbClr val="222224"/>
                </a:solidFill>
                <a:latin typeface="Verdana"/>
                <a:cs typeface="Verdana"/>
              </a:rPr>
              <a:t>a</a:t>
            </a:r>
            <a:r>
              <a:rPr dirty="0" sz="1800" spc="-25">
                <a:solidFill>
                  <a:srgbClr val="222224"/>
                </a:solidFill>
                <a:latin typeface="Verdana"/>
                <a:cs typeface="Verdana"/>
              </a:rPr>
              <a:t>se</a:t>
            </a:r>
            <a:r>
              <a:rPr dirty="0" sz="1800" spc="-165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1800" spc="55">
                <a:solidFill>
                  <a:srgbClr val="222224"/>
                </a:solidFill>
                <a:latin typeface="Verdana"/>
                <a:cs typeface="Verdana"/>
              </a:rPr>
              <a:t>model</a:t>
            </a:r>
            <a:r>
              <a:rPr dirty="0" sz="1800" spc="-16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1800" spc="30">
                <a:solidFill>
                  <a:srgbClr val="222224"/>
                </a:solidFill>
                <a:latin typeface="Verdana"/>
                <a:cs typeface="Verdana"/>
              </a:rPr>
              <a:t>in</a:t>
            </a:r>
            <a:r>
              <a:rPr dirty="0" sz="1800" spc="-165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1800" spc="45">
                <a:solidFill>
                  <a:srgbClr val="222224"/>
                </a:solidFill>
                <a:latin typeface="Verdana"/>
                <a:cs typeface="Verdana"/>
              </a:rPr>
              <a:t>e</a:t>
            </a:r>
            <a:r>
              <a:rPr dirty="0" sz="1800" spc="50">
                <a:solidFill>
                  <a:srgbClr val="222224"/>
                </a:solidFill>
                <a:latin typeface="Verdana"/>
                <a:cs typeface="Verdana"/>
              </a:rPr>
              <a:t>n</a:t>
            </a:r>
            <a:r>
              <a:rPr dirty="0" sz="1800" spc="35">
                <a:solidFill>
                  <a:srgbClr val="222224"/>
                </a:solidFill>
                <a:latin typeface="Verdana"/>
                <a:cs typeface="Verdana"/>
              </a:rPr>
              <a:t>semble</a:t>
            </a:r>
            <a:r>
              <a:rPr dirty="0" sz="1800" spc="-165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1800" spc="-5">
                <a:solidFill>
                  <a:srgbClr val="222224"/>
                </a:solidFill>
                <a:latin typeface="Verdana"/>
                <a:cs typeface="Verdana"/>
              </a:rPr>
              <a:t>lea</a:t>
            </a:r>
            <a:r>
              <a:rPr dirty="0" sz="1800" spc="40">
                <a:solidFill>
                  <a:srgbClr val="222224"/>
                </a:solidFill>
                <a:latin typeface="Verdana"/>
                <a:cs typeface="Verdana"/>
              </a:rPr>
              <a:t>rning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349755" y="8076692"/>
            <a:ext cx="48107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40">
                <a:solidFill>
                  <a:srgbClr val="222224"/>
                </a:solidFill>
                <a:latin typeface="Verdana"/>
                <a:cs typeface="Verdana"/>
              </a:rPr>
              <a:t>Used</a:t>
            </a:r>
            <a:r>
              <a:rPr dirty="0" sz="1800" spc="-16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1800" spc="-40">
                <a:solidFill>
                  <a:srgbClr val="222224"/>
                </a:solidFill>
                <a:latin typeface="Verdana"/>
                <a:cs typeface="Verdana"/>
              </a:rPr>
              <a:t>as</a:t>
            </a:r>
            <a:r>
              <a:rPr dirty="0" sz="1800" spc="-17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1800" spc="40">
                <a:solidFill>
                  <a:srgbClr val="222224"/>
                </a:solidFill>
                <a:latin typeface="Verdana"/>
                <a:cs typeface="Verdana"/>
              </a:rPr>
              <a:t>b</a:t>
            </a:r>
            <a:r>
              <a:rPr dirty="0" sz="1800" spc="40">
                <a:solidFill>
                  <a:srgbClr val="222224"/>
                </a:solidFill>
                <a:latin typeface="Verdana"/>
                <a:cs typeface="Verdana"/>
              </a:rPr>
              <a:t>a</a:t>
            </a:r>
            <a:r>
              <a:rPr dirty="0" sz="1800" spc="-25">
                <a:solidFill>
                  <a:srgbClr val="222224"/>
                </a:solidFill>
                <a:latin typeface="Verdana"/>
                <a:cs typeface="Verdana"/>
              </a:rPr>
              <a:t>se</a:t>
            </a:r>
            <a:r>
              <a:rPr dirty="0" sz="1800" spc="-165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1800" spc="55">
                <a:solidFill>
                  <a:srgbClr val="222224"/>
                </a:solidFill>
                <a:latin typeface="Verdana"/>
                <a:cs typeface="Verdana"/>
              </a:rPr>
              <a:t>model</a:t>
            </a:r>
            <a:r>
              <a:rPr dirty="0" sz="1800" spc="-16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1800" spc="30">
                <a:solidFill>
                  <a:srgbClr val="222224"/>
                </a:solidFill>
                <a:latin typeface="Verdana"/>
                <a:cs typeface="Verdana"/>
              </a:rPr>
              <a:t>in</a:t>
            </a:r>
            <a:r>
              <a:rPr dirty="0" sz="1800" spc="-165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1800" spc="45">
                <a:solidFill>
                  <a:srgbClr val="222224"/>
                </a:solidFill>
                <a:latin typeface="Verdana"/>
                <a:cs typeface="Verdana"/>
              </a:rPr>
              <a:t>e</a:t>
            </a:r>
            <a:r>
              <a:rPr dirty="0" sz="1800" spc="50">
                <a:solidFill>
                  <a:srgbClr val="222224"/>
                </a:solidFill>
                <a:latin typeface="Verdana"/>
                <a:cs typeface="Verdana"/>
              </a:rPr>
              <a:t>n</a:t>
            </a:r>
            <a:r>
              <a:rPr dirty="0" sz="1800" spc="35">
                <a:solidFill>
                  <a:srgbClr val="222224"/>
                </a:solidFill>
                <a:latin typeface="Verdana"/>
                <a:cs typeface="Verdana"/>
              </a:rPr>
              <a:t>semble</a:t>
            </a:r>
            <a:r>
              <a:rPr dirty="0" sz="1800" spc="-165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1800" spc="-5">
                <a:solidFill>
                  <a:srgbClr val="222224"/>
                </a:solidFill>
                <a:latin typeface="Verdana"/>
                <a:cs typeface="Verdana"/>
              </a:rPr>
              <a:t>lea</a:t>
            </a:r>
            <a:r>
              <a:rPr dirty="0" sz="1800" spc="40">
                <a:solidFill>
                  <a:srgbClr val="222224"/>
                </a:solidFill>
                <a:latin typeface="Verdana"/>
                <a:cs typeface="Verdana"/>
              </a:rPr>
              <a:t>rning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2697714" y="8012379"/>
            <a:ext cx="487934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40">
                <a:solidFill>
                  <a:srgbClr val="222224"/>
                </a:solidFill>
                <a:latin typeface="Verdana"/>
                <a:cs typeface="Verdana"/>
              </a:rPr>
              <a:t>Used</a:t>
            </a:r>
            <a:r>
              <a:rPr dirty="0" sz="1800" spc="-165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1800" spc="-40">
                <a:solidFill>
                  <a:srgbClr val="222224"/>
                </a:solidFill>
                <a:latin typeface="Verdana"/>
                <a:cs typeface="Verdana"/>
              </a:rPr>
              <a:t>as</a:t>
            </a:r>
            <a:r>
              <a:rPr dirty="0" sz="1800" spc="-17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1800" spc="45">
                <a:solidFill>
                  <a:srgbClr val="222224"/>
                </a:solidFill>
                <a:latin typeface="Verdana"/>
                <a:cs typeface="Verdana"/>
              </a:rPr>
              <a:t>meta</a:t>
            </a:r>
            <a:r>
              <a:rPr dirty="0" sz="1800" spc="-165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1800" spc="120">
                <a:solidFill>
                  <a:srgbClr val="222224"/>
                </a:solidFill>
                <a:latin typeface="Verdana"/>
                <a:cs typeface="Verdana"/>
              </a:rPr>
              <a:t>m</a:t>
            </a:r>
            <a:r>
              <a:rPr dirty="0" sz="1800" spc="65">
                <a:solidFill>
                  <a:srgbClr val="222224"/>
                </a:solidFill>
                <a:latin typeface="Verdana"/>
                <a:cs typeface="Verdana"/>
              </a:rPr>
              <a:t>o</a:t>
            </a:r>
            <a:r>
              <a:rPr dirty="0" sz="1800" spc="35">
                <a:solidFill>
                  <a:srgbClr val="222224"/>
                </a:solidFill>
                <a:latin typeface="Verdana"/>
                <a:cs typeface="Verdana"/>
              </a:rPr>
              <a:t>del</a:t>
            </a:r>
            <a:r>
              <a:rPr dirty="0" sz="1800" spc="-155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1800" spc="35">
                <a:solidFill>
                  <a:srgbClr val="222224"/>
                </a:solidFill>
                <a:latin typeface="Verdana"/>
                <a:cs typeface="Verdana"/>
              </a:rPr>
              <a:t>in</a:t>
            </a:r>
            <a:r>
              <a:rPr dirty="0" sz="1800" spc="-165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1800" spc="45">
                <a:solidFill>
                  <a:srgbClr val="222224"/>
                </a:solidFill>
                <a:latin typeface="Verdana"/>
                <a:cs typeface="Verdana"/>
              </a:rPr>
              <a:t>ensemb</a:t>
            </a:r>
            <a:r>
              <a:rPr dirty="0" sz="1800" spc="10">
                <a:solidFill>
                  <a:srgbClr val="222224"/>
                </a:solidFill>
                <a:latin typeface="Verdana"/>
                <a:cs typeface="Verdana"/>
              </a:rPr>
              <a:t>l</a:t>
            </a:r>
            <a:r>
              <a:rPr dirty="0" sz="1800" spc="15">
                <a:solidFill>
                  <a:srgbClr val="222224"/>
                </a:solidFill>
                <a:latin typeface="Verdana"/>
                <a:cs typeface="Verdana"/>
              </a:rPr>
              <a:t>e</a:t>
            </a:r>
            <a:r>
              <a:rPr dirty="0" sz="1800" spc="-175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1800" spc="25">
                <a:solidFill>
                  <a:srgbClr val="222224"/>
                </a:solidFill>
                <a:latin typeface="Verdana"/>
                <a:cs typeface="Verdana"/>
              </a:rPr>
              <a:t>learning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066544"/>
            <a:ext cx="18183225" cy="8220709"/>
            <a:chOff x="0" y="2066544"/>
            <a:chExt cx="18183225" cy="822070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191244"/>
              <a:ext cx="1178052" cy="109575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155" y="2066544"/>
              <a:ext cx="18077688" cy="7613904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46443" y="465455"/>
            <a:ext cx="5653405" cy="100431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228600" y="3960876"/>
            <a:ext cx="4495800" cy="3598545"/>
          </a:xfrm>
          <a:custGeom>
            <a:avLst/>
            <a:gdLst/>
            <a:ahLst/>
            <a:cxnLst/>
            <a:rect l="l" t="t" r="r" b="b"/>
            <a:pathLst>
              <a:path w="4495800" h="3598545">
                <a:moveTo>
                  <a:pt x="4495800" y="0"/>
                </a:moveTo>
                <a:lnTo>
                  <a:pt x="0" y="0"/>
                </a:lnTo>
                <a:lnTo>
                  <a:pt x="0" y="3598164"/>
                </a:lnTo>
                <a:lnTo>
                  <a:pt x="4495800" y="3598164"/>
                </a:lnTo>
                <a:lnTo>
                  <a:pt x="4495800" y="0"/>
                </a:lnTo>
                <a:close/>
              </a:path>
            </a:pathLst>
          </a:custGeom>
          <a:solidFill>
            <a:srgbClr val="EBEF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673095" y="3020567"/>
            <a:ext cx="451484" cy="320040"/>
          </a:xfrm>
          <a:custGeom>
            <a:avLst/>
            <a:gdLst/>
            <a:ahLst/>
            <a:cxnLst/>
            <a:rect l="l" t="t" r="r" b="b"/>
            <a:pathLst>
              <a:path w="451485" h="320039">
                <a:moveTo>
                  <a:pt x="225552" y="0"/>
                </a:moveTo>
                <a:lnTo>
                  <a:pt x="173829" y="4225"/>
                </a:lnTo>
                <a:lnTo>
                  <a:pt x="126352" y="16261"/>
                </a:lnTo>
                <a:lnTo>
                  <a:pt x="84473" y="35149"/>
                </a:lnTo>
                <a:lnTo>
                  <a:pt x="49545" y="59929"/>
                </a:lnTo>
                <a:lnTo>
                  <a:pt x="22922" y="89640"/>
                </a:lnTo>
                <a:lnTo>
                  <a:pt x="0" y="160020"/>
                </a:lnTo>
                <a:lnTo>
                  <a:pt x="5956" y="196715"/>
                </a:lnTo>
                <a:lnTo>
                  <a:pt x="49545" y="260110"/>
                </a:lnTo>
                <a:lnTo>
                  <a:pt x="84473" y="284890"/>
                </a:lnTo>
                <a:lnTo>
                  <a:pt x="126352" y="303778"/>
                </a:lnTo>
                <a:lnTo>
                  <a:pt x="173829" y="315814"/>
                </a:lnTo>
                <a:lnTo>
                  <a:pt x="225552" y="320039"/>
                </a:lnTo>
                <a:lnTo>
                  <a:pt x="277274" y="315814"/>
                </a:lnTo>
                <a:lnTo>
                  <a:pt x="324751" y="303778"/>
                </a:lnTo>
                <a:lnTo>
                  <a:pt x="366630" y="284890"/>
                </a:lnTo>
                <a:lnTo>
                  <a:pt x="401558" y="260110"/>
                </a:lnTo>
                <a:lnTo>
                  <a:pt x="428181" y="230399"/>
                </a:lnTo>
                <a:lnTo>
                  <a:pt x="451104" y="160020"/>
                </a:lnTo>
                <a:lnTo>
                  <a:pt x="445147" y="123324"/>
                </a:lnTo>
                <a:lnTo>
                  <a:pt x="401558" y="59929"/>
                </a:lnTo>
                <a:lnTo>
                  <a:pt x="366630" y="35149"/>
                </a:lnTo>
                <a:lnTo>
                  <a:pt x="324751" y="16261"/>
                </a:lnTo>
                <a:lnTo>
                  <a:pt x="277274" y="4225"/>
                </a:lnTo>
                <a:lnTo>
                  <a:pt x="225552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867655" y="6210300"/>
            <a:ext cx="452755" cy="320040"/>
          </a:xfrm>
          <a:custGeom>
            <a:avLst/>
            <a:gdLst/>
            <a:ahLst/>
            <a:cxnLst/>
            <a:rect l="l" t="t" r="r" b="b"/>
            <a:pathLst>
              <a:path w="452754" h="320040">
                <a:moveTo>
                  <a:pt x="226314" y="0"/>
                </a:moveTo>
                <a:lnTo>
                  <a:pt x="174429" y="4225"/>
                </a:lnTo>
                <a:lnTo>
                  <a:pt x="126796" y="16261"/>
                </a:lnTo>
                <a:lnTo>
                  <a:pt x="84775" y="35149"/>
                </a:lnTo>
                <a:lnTo>
                  <a:pt x="49725" y="59929"/>
                </a:lnTo>
                <a:lnTo>
                  <a:pt x="23006" y="89640"/>
                </a:lnTo>
                <a:lnTo>
                  <a:pt x="0" y="160020"/>
                </a:lnTo>
                <a:lnTo>
                  <a:pt x="5978" y="196715"/>
                </a:lnTo>
                <a:lnTo>
                  <a:pt x="49725" y="260110"/>
                </a:lnTo>
                <a:lnTo>
                  <a:pt x="84775" y="284890"/>
                </a:lnTo>
                <a:lnTo>
                  <a:pt x="126796" y="303778"/>
                </a:lnTo>
                <a:lnTo>
                  <a:pt x="174429" y="315814"/>
                </a:lnTo>
                <a:lnTo>
                  <a:pt x="226314" y="320039"/>
                </a:lnTo>
                <a:lnTo>
                  <a:pt x="278198" y="315814"/>
                </a:lnTo>
                <a:lnTo>
                  <a:pt x="325831" y="303778"/>
                </a:lnTo>
                <a:lnTo>
                  <a:pt x="367852" y="284890"/>
                </a:lnTo>
                <a:lnTo>
                  <a:pt x="402902" y="260110"/>
                </a:lnTo>
                <a:lnTo>
                  <a:pt x="429621" y="230399"/>
                </a:lnTo>
                <a:lnTo>
                  <a:pt x="452628" y="160020"/>
                </a:lnTo>
                <a:lnTo>
                  <a:pt x="446649" y="123324"/>
                </a:lnTo>
                <a:lnTo>
                  <a:pt x="402902" y="59929"/>
                </a:lnTo>
                <a:lnTo>
                  <a:pt x="367852" y="35149"/>
                </a:lnTo>
                <a:lnTo>
                  <a:pt x="325831" y="16261"/>
                </a:lnTo>
                <a:lnTo>
                  <a:pt x="278198" y="4225"/>
                </a:lnTo>
                <a:lnTo>
                  <a:pt x="226314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592311" y="6210300"/>
            <a:ext cx="452755" cy="320040"/>
          </a:xfrm>
          <a:custGeom>
            <a:avLst/>
            <a:gdLst/>
            <a:ahLst/>
            <a:cxnLst/>
            <a:rect l="l" t="t" r="r" b="b"/>
            <a:pathLst>
              <a:path w="452754" h="320040">
                <a:moveTo>
                  <a:pt x="226314" y="0"/>
                </a:moveTo>
                <a:lnTo>
                  <a:pt x="174429" y="4225"/>
                </a:lnTo>
                <a:lnTo>
                  <a:pt x="126796" y="16261"/>
                </a:lnTo>
                <a:lnTo>
                  <a:pt x="84775" y="35149"/>
                </a:lnTo>
                <a:lnTo>
                  <a:pt x="49725" y="59929"/>
                </a:lnTo>
                <a:lnTo>
                  <a:pt x="23006" y="89640"/>
                </a:lnTo>
                <a:lnTo>
                  <a:pt x="0" y="160020"/>
                </a:lnTo>
                <a:lnTo>
                  <a:pt x="5978" y="196715"/>
                </a:lnTo>
                <a:lnTo>
                  <a:pt x="49725" y="260110"/>
                </a:lnTo>
                <a:lnTo>
                  <a:pt x="84775" y="284890"/>
                </a:lnTo>
                <a:lnTo>
                  <a:pt x="126796" y="303778"/>
                </a:lnTo>
                <a:lnTo>
                  <a:pt x="174429" y="315814"/>
                </a:lnTo>
                <a:lnTo>
                  <a:pt x="226314" y="320039"/>
                </a:lnTo>
                <a:lnTo>
                  <a:pt x="278198" y="315814"/>
                </a:lnTo>
                <a:lnTo>
                  <a:pt x="325831" y="303778"/>
                </a:lnTo>
                <a:lnTo>
                  <a:pt x="367852" y="284890"/>
                </a:lnTo>
                <a:lnTo>
                  <a:pt x="402902" y="260110"/>
                </a:lnTo>
                <a:lnTo>
                  <a:pt x="429621" y="230399"/>
                </a:lnTo>
                <a:lnTo>
                  <a:pt x="452628" y="160020"/>
                </a:lnTo>
                <a:lnTo>
                  <a:pt x="446649" y="123324"/>
                </a:lnTo>
                <a:lnTo>
                  <a:pt x="402902" y="59929"/>
                </a:lnTo>
                <a:lnTo>
                  <a:pt x="367852" y="35149"/>
                </a:lnTo>
                <a:lnTo>
                  <a:pt x="325831" y="16261"/>
                </a:lnTo>
                <a:lnTo>
                  <a:pt x="278198" y="4225"/>
                </a:lnTo>
                <a:lnTo>
                  <a:pt x="226314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4554200" y="6050279"/>
            <a:ext cx="451484" cy="320040"/>
          </a:xfrm>
          <a:custGeom>
            <a:avLst/>
            <a:gdLst/>
            <a:ahLst/>
            <a:cxnLst/>
            <a:rect l="l" t="t" r="r" b="b"/>
            <a:pathLst>
              <a:path w="451484" h="320039">
                <a:moveTo>
                  <a:pt x="225551" y="0"/>
                </a:moveTo>
                <a:lnTo>
                  <a:pt x="173829" y="4225"/>
                </a:lnTo>
                <a:lnTo>
                  <a:pt x="126352" y="16261"/>
                </a:lnTo>
                <a:lnTo>
                  <a:pt x="84473" y="35149"/>
                </a:lnTo>
                <a:lnTo>
                  <a:pt x="49545" y="59929"/>
                </a:lnTo>
                <a:lnTo>
                  <a:pt x="22922" y="89640"/>
                </a:lnTo>
                <a:lnTo>
                  <a:pt x="0" y="160020"/>
                </a:lnTo>
                <a:lnTo>
                  <a:pt x="5956" y="196715"/>
                </a:lnTo>
                <a:lnTo>
                  <a:pt x="49545" y="260110"/>
                </a:lnTo>
                <a:lnTo>
                  <a:pt x="84473" y="284890"/>
                </a:lnTo>
                <a:lnTo>
                  <a:pt x="126352" y="303778"/>
                </a:lnTo>
                <a:lnTo>
                  <a:pt x="173829" y="315814"/>
                </a:lnTo>
                <a:lnTo>
                  <a:pt x="225551" y="320040"/>
                </a:lnTo>
                <a:lnTo>
                  <a:pt x="277274" y="315814"/>
                </a:lnTo>
                <a:lnTo>
                  <a:pt x="324751" y="303778"/>
                </a:lnTo>
                <a:lnTo>
                  <a:pt x="366630" y="284890"/>
                </a:lnTo>
                <a:lnTo>
                  <a:pt x="401558" y="260110"/>
                </a:lnTo>
                <a:lnTo>
                  <a:pt x="428181" y="230399"/>
                </a:lnTo>
                <a:lnTo>
                  <a:pt x="451103" y="160020"/>
                </a:lnTo>
                <a:lnTo>
                  <a:pt x="445147" y="123324"/>
                </a:lnTo>
                <a:lnTo>
                  <a:pt x="401558" y="59929"/>
                </a:lnTo>
                <a:lnTo>
                  <a:pt x="366630" y="35149"/>
                </a:lnTo>
                <a:lnTo>
                  <a:pt x="324751" y="16261"/>
                </a:lnTo>
                <a:lnTo>
                  <a:pt x="277274" y="4225"/>
                </a:lnTo>
                <a:lnTo>
                  <a:pt x="225551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808223" y="2976118"/>
            <a:ext cx="1803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0731" y="9649850"/>
            <a:ext cx="500380" cy="45847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800" spc="80" b="1">
                <a:solidFill>
                  <a:srgbClr val="717070"/>
                </a:solidFill>
                <a:latin typeface="Tahoma"/>
                <a:cs typeface="Tahoma"/>
              </a:rPr>
              <a:t>09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41189" y="6153403"/>
            <a:ext cx="1803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741409" y="6202807"/>
            <a:ext cx="1803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690852" y="5972047"/>
            <a:ext cx="1803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4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06324"/>
            <a:ext cx="17449800" cy="9980930"/>
            <a:chOff x="0" y="306324"/>
            <a:chExt cx="17449800" cy="99809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191243"/>
              <a:ext cx="1178052" cy="109575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1480" y="306324"/>
              <a:ext cx="14516100" cy="97977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84908" y="6310883"/>
              <a:ext cx="2564892" cy="25603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814090" y="7237483"/>
              <a:ext cx="712470" cy="1059180"/>
            </a:xfrm>
            <a:custGeom>
              <a:avLst/>
              <a:gdLst/>
              <a:ahLst/>
              <a:cxnLst/>
              <a:rect l="l" t="t" r="r" b="b"/>
              <a:pathLst>
                <a:path w="712469" h="1059179">
                  <a:moveTo>
                    <a:pt x="347882" y="0"/>
                  </a:moveTo>
                  <a:lnTo>
                    <a:pt x="297723" y="4872"/>
                  </a:lnTo>
                  <a:lnTo>
                    <a:pt x="248947" y="16634"/>
                  </a:lnTo>
                  <a:lnTo>
                    <a:pt x="202373" y="35036"/>
                  </a:lnTo>
                  <a:lnTo>
                    <a:pt x="158817" y="59825"/>
                  </a:lnTo>
                  <a:lnTo>
                    <a:pt x="119097" y="90752"/>
                  </a:lnTo>
                  <a:lnTo>
                    <a:pt x="83745" y="127074"/>
                  </a:lnTo>
                  <a:lnTo>
                    <a:pt x="54261" y="167597"/>
                  </a:lnTo>
                  <a:lnTo>
                    <a:pt x="30895" y="211631"/>
                  </a:lnTo>
                  <a:lnTo>
                    <a:pt x="13897" y="258487"/>
                  </a:lnTo>
                  <a:lnTo>
                    <a:pt x="3515" y="307474"/>
                  </a:lnTo>
                  <a:lnTo>
                    <a:pt x="0" y="357904"/>
                  </a:lnTo>
                  <a:lnTo>
                    <a:pt x="3149" y="406003"/>
                  </a:lnTo>
                  <a:lnTo>
                    <a:pt x="12506" y="452626"/>
                  </a:lnTo>
                  <a:lnTo>
                    <a:pt x="27931" y="497346"/>
                  </a:lnTo>
                  <a:lnTo>
                    <a:pt x="49287" y="539731"/>
                  </a:lnTo>
                  <a:lnTo>
                    <a:pt x="76434" y="579353"/>
                  </a:lnTo>
                  <a:lnTo>
                    <a:pt x="89923" y="598352"/>
                  </a:lnTo>
                  <a:lnTo>
                    <a:pt x="105736" y="623991"/>
                  </a:lnTo>
                  <a:lnTo>
                    <a:pt x="142679" y="692986"/>
                  </a:lnTo>
                  <a:lnTo>
                    <a:pt x="160514" y="742234"/>
                  </a:lnTo>
                  <a:lnTo>
                    <a:pt x="166261" y="794828"/>
                  </a:lnTo>
                  <a:lnTo>
                    <a:pt x="166261" y="878973"/>
                  </a:lnTo>
                  <a:lnTo>
                    <a:pt x="167839" y="890780"/>
                  </a:lnTo>
                  <a:lnTo>
                    <a:pt x="172299" y="901642"/>
                  </a:lnTo>
                  <a:lnTo>
                    <a:pt x="179224" y="911128"/>
                  </a:lnTo>
                  <a:lnTo>
                    <a:pt x="188202" y="918807"/>
                  </a:lnTo>
                  <a:lnTo>
                    <a:pt x="197147" y="924657"/>
                  </a:lnTo>
                  <a:lnTo>
                    <a:pt x="211103" y="968119"/>
                  </a:lnTo>
                  <a:lnTo>
                    <a:pt x="235954" y="1005115"/>
                  </a:lnTo>
                  <a:lnTo>
                    <a:pt x="269856" y="1033812"/>
                  </a:lnTo>
                  <a:lnTo>
                    <a:pt x="310962" y="1052376"/>
                  </a:lnTo>
                  <a:lnTo>
                    <a:pt x="357427" y="1058971"/>
                  </a:lnTo>
                  <a:lnTo>
                    <a:pt x="403881" y="1052232"/>
                  </a:lnTo>
                  <a:lnTo>
                    <a:pt x="444911" y="1033382"/>
                  </a:lnTo>
                  <a:lnTo>
                    <a:pt x="478608" y="1004469"/>
                  </a:lnTo>
                  <a:lnTo>
                    <a:pt x="502115" y="968971"/>
                  </a:lnTo>
                  <a:lnTo>
                    <a:pt x="357427" y="968971"/>
                  </a:lnTo>
                  <a:lnTo>
                    <a:pt x="330275" y="963505"/>
                  </a:lnTo>
                  <a:lnTo>
                    <a:pt x="307803" y="948494"/>
                  </a:lnTo>
                  <a:lnTo>
                    <a:pt x="292496" y="926013"/>
                  </a:lnTo>
                  <a:lnTo>
                    <a:pt x="286841" y="898141"/>
                  </a:lnTo>
                  <a:lnTo>
                    <a:pt x="286841" y="895153"/>
                  </a:lnTo>
                  <a:lnTo>
                    <a:pt x="543760" y="895153"/>
                  </a:lnTo>
                  <a:lnTo>
                    <a:pt x="545546" y="890780"/>
                  </a:lnTo>
                  <a:lnTo>
                    <a:pt x="547110" y="878973"/>
                  </a:lnTo>
                  <a:lnTo>
                    <a:pt x="547110" y="803671"/>
                  </a:lnTo>
                  <a:lnTo>
                    <a:pt x="257437" y="803671"/>
                  </a:lnTo>
                  <a:lnTo>
                    <a:pt x="257349" y="794828"/>
                  </a:lnTo>
                  <a:lnTo>
                    <a:pt x="248786" y="723210"/>
                  </a:lnTo>
                  <a:lnTo>
                    <a:pt x="223560" y="654666"/>
                  </a:lnTo>
                  <a:lnTo>
                    <a:pt x="202016" y="612318"/>
                  </a:lnTo>
                  <a:lnTo>
                    <a:pt x="182220" y="576937"/>
                  </a:lnTo>
                  <a:lnTo>
                    <a:pt x="148502" y="524701"/>
                  </a:lnTo>
                  <a:lnTo>
                    <a:pt x="124062" y="487470"/>
                  </a:lnTo>
                  <a:lnTo>
                    <a:pt x="106086" y="447035"/>
                  </a:lnTo>
                  <a:lnTo>
                    <a:pt x="94993" y="404106"/>
                  </a:lnTo>
                  <a:lnTo>
                    <a:pt x="91313" y="360697"/>
                  </a:lnTo>
                  <a:lnTo>
                    <a:pt x="91329" y="357904"/>
                  </a:lnTo>
                  <a:lnTo>
                    <a:pt x="95015" y="314623"/>
                  </a:lnTo>
                  <a:lnTo>
                    <a:pt x="106168" y="271245"/>
                  </a:lnTo>
                  <a:lnTo>
                    <a:pt x="124233" y="230320"/>
                  </a:lnTo>
                  <a:lnTo>
                    <a:pt x="148782" y="192913"/>
                  </a:lnTo>
                  <a:lnTo>
                    <a:pt x="179388" y="160089"/>
                  </a:lnTo>
                  <a:lnTo>
                    <a:pt x="215688" y="132507"/>
                  </a:lnTo>
                  <a:lnTo>
                    <a:pt x="255216" y="111879"/>
                  </a:lnTo>
                  <a:lnTo>
                    <a:pt x="297339" y="98407"/>
                  </a:lnTo>
                  <a:lnTo>
                    <a:pt x="341421" y="92297"/>
                  </a:lnTo>
                  <a:lnTo>
                    <a:pt x="596120" y="92297"/>
                  </a:lnTo>
                  <a:lnTo>
                    <a:pt x="569589" y="69771"/>
                  </a:lnTo>
                  <a:lnTo>
                    <a:pt x="531191" y="44876"/>
                  </a:lnTo>
                  <a:lnTo>
                    <a:pt x="489594" y="25032"/>
                  </a:lnTo>
                  <a:lnTo>
                    <a:pt x="445249" y="10682"/>
                  </a:lnTo>
                  <a:lnTo>
                    <a:pt x="398607" y="2268"/>
                  </a:lnTo>
                  <a:lnTo>
                    <a:pt x="347882" y="0"/>
                  </a:lnTo>
                  <a:close/>
                </a:path>
                <a:path w="712469" h="1059179">
                  <a:moveTo>
                    <a:pt x="543760" y="895153"/>
                  </a:moveTo>
                  <a:lnTo>
                    <a:pt x="428012" y="895153"/>
                  </a:lnTo>
                  <a:lnTo>
                    <a:pt x="428012" y="898141"/>
                  </a:lnTo>
                  <a:lnTo>
                    <a:pt x="422358" y="925383"/>
                  </a:lnTo>
                  <a:lnTo>
                    <a:pt x="407051" y="947934"/>
                  </a:lnTo>
                  <a:lnTo>
                    <a:pt x="384579" y="963295"/>
                  </a:lnTo>
                  <a:lnTo>
                    <a:pt x="357427" y="968971"/>
                  </a:lnTo>
                  <a:lnTo>
                    <a:pt x="502115" y="968971"/>
                  </a:lnTo>
                  <a:lnTo>
                    <a:pt x="503060" y="967545"/>
                  </a:lnTo>
                  <a:lnTo>
                    <a:pt x="516357" y="924657"/>
                  </a:lnTo>
                  <a:lnTo>
                    <a:pt x="525143" y="918807"/>
                  </a:lnTo>
                  <a:lnTo>
                    <a:pt x="534181" y="911128"/>
                  </a:lnTo>
                  <a:lnTo>
                    <a:pt x="541109" y="901642"/>
                  </a:lnTo>
                  <a:lnTo>
                    <a:pt x="543760" y="895153"/>
                  </a:lnTo>
                  <a:close/>
                </a:path>
                <a:path w="712469" h="1059179">
                  <a:moveTo>
                    <a:pt x="596120" y="92297"/>
                  </a:moveTo>
                  <a:lnTo>
                    <a:pt x="341421" y="92297"/>
                  </a:lnTo>
                  <a:lnTo>
                    <a:pt x="386830" y="93753"/>
                  </a:lnTo>
                  <a:lnTo>
                    <a:pt x="435301" y="104166"/>
                  </a:lnTo>
                  <a:lnTo>
                    <a:pt x="480376" y="123328"/>
                  </a:lnTo>
                  <a:lnTo>
                    <a:pt x="520998" y="150231"/>
                  </a:lnTo>
                  <a:lnTo>
                    <a:pt x="556110" y="183866"/>
                  </a:lnTo>
                  <a:lnTo>
                    <a:pt x="584657" y="223223"/>
                  </a:lnTo>
                  <a:lnTo>
                    <a:pt x="605582" y="267294"/>
                  </a:lnTo>
                  <a:lnTo>
                    <a:pt x="617828" y="315069"/>
                  </a:lnTo>
                  <a:lnTo>
                    <a:pt x="621895" y="360697"/>
                  </a:lnTo>
                  <a:lnTo>
                    <a:pt x="618501" y="405043"/>
                  </a:lnTo>
                  <a:lnTo>
                    <a:pt x="607925" y="447538"/>
                  </a:lnTo>
                  <a:lnTo>
                    <a:pt x="590448" y="487614"/>
                  </a:lnTo>
                  <a:lnTo>
                    <a:pt x="566351" y="524701"/>
                  </a:lnTo>
                  <a:lnTo>
                    <a:pt x="550016" y="547092"/>
                  </a:lnTo>
                  <a:lnTo>
                    <a:pt x="532077" y="576379"/>
                  </a:lnTo>
                  <a:lnTo>
                    <a:pt x="512407" y="612528"/>
                  </a:lnTo>
                  <a:lnTo>
                    <a:pt x="491293" y="654666"/>
                  </a:lnTo>
                  <a:lnTo>
                    <a:pt x="466067" y="723768"/>
                  </a:lnTo>
                  <a:lnTo>
                    <a:pt x="457505" y="794828"/>
                  </a:lnTo>
                  <a:lnTo>
                    <a:pt x="457416" y="803671"/>
                  </a:lnTo>
                  <a:lnTo>
                    <a:pt x="547110" y="803671"/>
                  </a:lnTo>
                  <a:lnTo>
                    <a:pt x="547110" y="794828"/>
                  </a:lnTo>
                  <a:lnTo>
                    <a:pt x="548737" y="769170"/>
                  </a:lnTo>
                  <a:lnTo>
                    <a:pt x="560833" y="718470"/>
                  </a:lnTo>
                  <a:lnTo>
                    <a:pt x="589877" y="657217"/>
                  </a:lnTo>
                  <a:lnTo>
                    <a:pt x="622819" y="599840"/>
                  </a:lnTo>
                  <a:lnTo>
                    <a:pt x="663875" y="539428"/>
                  </a:lnTo>
                  <a:lnTo>
                    <a:pt x="685833" y="495288"/>
                  </a:lnTo>
                  <a:lnTo>
                    <a:pt x="701253" y="448868"/>
                  </a:lnTo>
                  <a:lnTo>
                    <a:pt x="710058" y="400613"/>
                  </a:lnTo>
                  <a:lnTo>
                    <a:pt x="712173" y="350969"/>
                  </a:lnTo>
                  <a:lnTo>
                    <a:pt x="707522" y="300384"/>
                  </a:lnTo>
                  <a:lnTo>
                    <a:pt x="697796" y="254492"/>
                  </a:lnTo>
                  <a:lnTo>
                    <a:pt x="682163" y="210992"/>
                  </a:lnTo>
                  <a:lnTo>
                    <a:pt x="661075" y="170326"/>
                  </a:lnTo>
                  <a:lnTo>
                    <a:pt x="634982" y="132939"/>
                  </a:lnTo>
                  <a:lnTo>
                    <a:pt x="604336" y="99273"/>
                  </a:lnTo>
                  <a:lnTo>
                    <a:pt x="596120" y="92297"/>
                  </a:lnTo>
                  <a:close/>
                </a:path>
              </a:pathLst>
            </a:custGeom>
            <a:solidFill>
              <a:srgbClr val="B8D1E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25993" y="6895799"/>
              <a:ext cx="91044" cy="22283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65533" y="7089185"/>
              <a:ext cx="182365" cy="18304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72807" y="7551198"/>
              <a:ext cx="220704" cy="9148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649523" y="7551198"/>
              <a:ext cx="220702" cy="9148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96614" y="7087679"/>
              <a:ext cx="182378" cy="18306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006731" y="7495019"/>
              <a:ext cx="329565" cy="251460"/>
            </a:xfrm>
            <a:custGeom>
              <a:avLst/>
              <a:gdLst/>
              <a:ahLst/>
              <a:cxnLst/>
              <a:rect l="l" t="t" r="r" b="b"/>
              <a:pathLst>
                <a:path w="329565" h="251459">
                  <a:moveTo>
                    <a:pt x="283933" y="0"/>
                  </a:moveTo>
                  <a:lnTo>
                    <a:pt x="266636" y="3336"/>
                  </a:lnTo>
                  <a:lnTo>
                    <a:pt x="251515" y="13344"/>
                  </a:lnTo>
                  <a:lnTo>
                    <a:pt x="125086" y="140307"/>
                  </a:lnTo>
                  <a:lnTo>
                    <a:pt x="78055" y="93011"/>
                  </a:lnTo>
                  <a:lnTo>
                    <a:pt x="28365" y="83078"/>
                  </a:lnTo>
                  <a:lnTo>
                    <a:pt x="0" y="125503"/>
                  </a:lnTo>
                  <a:lnTo>
                    <a:pt x="3329" y="142866"/>
                  </a:lnTo>
                  <a:lnTo>
                    <a:pt x="92718" y="237661"/>
                  </a:lnTo>
                  <a:lnTo>
                    <a:pt x="125086" y="250992"/>
                  </a:lnTo>
                  <a:lnTo>
                    <a:pt x="133876" y="250153"/>
                  </a:lnTo>
                  <a:lnTo>
                    <a:pt x="316251" y="78326"/>
                  </a:lnTo>
                  <a:lnTo>
                    <a:pt x="329570" y="45795"/>
                  </a:lnTo>
                  <a:lnTo>
                    <a:pt x="326241" y="28457"/>
                  </a:lnTo>
                  <a:lnTo>
                    <a:pt x="316251" y="13344"/>
                  </a:lnTo>
                  <a:lnTo>
                    <a:pt x="301205" y="3336"/>
                  </a:lnTo>
                  <a:lnTo>
                    <a:pt x="283933" y="0"/>
                  </a:lnTo>
                  <a:close/>
                </a:path>
              </a:pathLst>
            </a:custGeom>
            <a:solidFill>
              <a:srgbClr val="B8D1E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62221" y="1502410"/>
              <a:ext cx="6835394" cy="138226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067560" y="3224936"/>
            <a:ext cx="11475085" cy="51060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281940" marR="7620" indent="-269875">
              <a:lnSpc>
                <a:spcPct val="133400"/>
              </a:lnSpc>
              <a:spcBef>
                <a:spcPts val="95"/>
              </a:spcBef>
              <a:buFont typeface="Arial MT"/>
              <a:buChar char="•"/>
              <a:tabLst>
                <a:tab pos="282575" algn="l"/>
              </a:tabLst>
            </a:pPr>
            <a:r>
              <a:rPr dirty="0" sz="2500" spc="75">
                <a:latin typeface="Verdana"/>
                <a:cs typeface="Verdana"/>
              </a:rPr>
              <a:t>He</a:t>
            </a:r>
            <a:r>
              <a:rPr dirty="0" sz="2500" spc="75">
                <a:latin typeface="Verdana"/>
                <a:cs typeface="Verdana"/>
              </a:rPr>
              <a:t>lping</a:t>
            </a:r>
            <a:r>
              <a:rPr dirty="0" sz="2500" spc="-75">
                <a:latin typeface="Verdana"/>
                <a:cs typeface="Verdana"/>
              </a:rPr>
              <a:t> </a:t>
            </a:r>
            <a:r>
              <a:rPr dirty="0" sz="2500" spc="-10">
                <a:latin typeface="Verdana"/>
                <a:cs typeface="Verdana"/>
              </a:rPr>
              <a:t>farmers</a:t>
            </a:r>
            <a:r>
              <a:rPr dirty="0" sz="2500" spc="-80">
                <a:latin typeface="Verdana"/>
                <a:cs typeface="Verdana"/>
              </a:rPr>
              <a:t> </a:t>
            </a:r>
            <a:r>
              <a:rPr dirty="0" sz="2500" spc="70">
                <a:latin typeface="Verdana"/>
                <a:cs typeface="Verdana"/>
              </a:rPr>
              <a:t>and</a:t>
            </a:r>
            <a:r>
              <a:rPr dirty="0" sz="2500" spc="-80">
                <a:latin typeface="Verdana"/>
                <a:cs typeface="Verdana"/>
              </a:rPr>
              <a:t> </a:t>
            </a:r>
            <a:r>
              <a:rPr dirty="0" sz="2500" spc="20">
                <a:latin typeface="Verdana"/>
                <a:cs typeface="Verdana"/>
              </a:rPr>
              <a:t>agricultural</a:t>
            </a:r>
            <a:r>
              <a:rPr dirty="0" sz="2500" spc="-75">
                <a:latin typeface="Verdana"/>
                <a:cs typeface="Verdana"/>
              </a:rPr>
              <a:t> </a:t>
            </a:r>
            <a:r>
              <a:rPr dirty="0" sz="2500" spc="15">
                <a:latin typeface="Verdana"/>
                <a:cs typeface="Verdana"/>
              </a:rPr>
              <a:t>organizations</a:t>
            </a:r>
            <a:r>
              <a:rPr dirty="0" sz="2500" spc="-70">
                <a:latin typeface="Verdana"/>
                <a:cs typeface="Verdana"/>
              </a:rPr>
              <a:t> </a:t>
            </a:r>
            <a:r>
              <a:rPr dirty="0" sz="2500" spc="30">
                <a:latin typeface="Verdana"/>
                <a:cs typeface="Verdana"/>
              </a:rPr>
              <a:t>to</a:t>
            </a:r>
            <a:r>
              <a:rPr dirty="0" sz="2500" spc="-90">
                <a:latin typeface="Verdana"/>
                <a:cs typeface="Verdana"/>
              </a:rPr>
              <a:t> </a:t>
            </a:r>
            <a:r>
              <a:rPr dirty="0" sz="2500" spc="15">
                <a:latin typeface="Verdana"/>
                <a:cs typeface="Verdana"/>
              </a:rPr>
              <a:t>prevent</a:t>
            </a:r>
            <a:r>
              <a:rPr dirty="0" sz="2500" spc="-85">
                <a:latin typeface="Verdana"/>
                <a:cs typeface="Verdana"/>
              </a:rPr>
              <a:t> </a:t>
            </a:r>
            <a:r>
              <a:rPr dirty="0" sz="2500" spc="-15">
                <a:latin typeface="Verdana"/>
                <a:cs typeface="Verdana"/>
              </a:rPr>
              <a:t>or</a:t>
            </a:r>
            <a:r>
              <a:rPr dirty="0" sz="2500" spc="-90">
                <a:latin typeface="Verdana"/>
                <a:cs typeface="Verdana"/>
              </a:rPr>
              <a:t> </a:t>
            </a:r>
            <a:r>
              <a:rPr dirty="0" sz="2500" spc="45">
                <a:latin typeface="Verdana"/>
                <a:cs typeface="Verdana"/>
              </a:rPr>
              <a:t>mitigate </a:t>
            </a:r>
            <a:r>
              <a:rPr dirty="0" sz="2500" spc="-865">
                <a:latin typeface="Verdana"/>
                <a:cs typeface="Verdana"/>
              </a:rPr>
              <a:t> </a:t>
            </a:r>
            <a:r>
              <a:rPr dirty="0" sz="2500" spc="50">
                <a:latin typeface="Verdana"/>
                <a:cs typeface="Verdana"/>
              </a:rPr>
              <a:t>the </a:t>
            </a:r>
            <a:r>
              <a:rPr dirty="0" sz="2500">
                <a:latin typeface="Verdana"/>
                <a:cs typeface="Verdana"/>
              </a:rPr>
              <a:t>effects </a:t>
            </a:r>
            <a:r>
              <a:rPr dirty="0" sz="2500" spc="5">
                <a:latin typeface="Verdana"/>
                <a:cs typeface="Verdana"/>
              </a:rPr>
              <a:t>of </a:t>
            </a:r>
            <a:r>
              <a:rPr dirty="0" sz="2500" spc="45">
                <a:latin typeface="Verdana"/>
                <a:cs typeface="Verdana"/>
              </a:rPr>
              <a:t>plant </a:t>
            </a:r>
            <a:r>
              <a:rPr dirty="0" sz="2500" spc="-15">
                <a:latin typeface="Verdana"/>
                <a:cs typeface="Verdana"/>
              </a:rPr>
              <a:t>diseases </a:t>
            </a:r>
            <a:r>
              <a:rPr dirty="0" sz="2500">
                <a:latin typeface="Verdana"/>
                <a:cs typeface="Verdana"/>
              </a:rPr>
              <a:t>by </a:t>
            </a:r>
            <a:r>
              <a:rPr dirty="0" sz="2500" spc="35">
                <a:latin typeface="Verdana"/>
                <a:cs typeface="Verdana"/>
              </a:rPr>
              <a:t>providing </a:t>
            </a:r>
            <a:r>
              <a:rPr dirty="0" sz="2500" spc="-50">
                <a:latin typeface="Verdana"/>
                <a:cs typeface="Verdana"/>
              </a:rPr>
              <a:t>early </a:t>
            </a:r>
            <a:r>
              <a:rPr dirty="0" sz="2500" spc="55">
                <a:latin typeface="Verdana"/>
                <a:cs typeface="Verdana"/>
              </a:rPr>
              <a:t>warning </a:t>
            </a:r>
            <a:r>
              <a:rPr dirty="0" sz="2500" spc="5">
                <a:latin typeface="Verdana"/>
                <a:cs typeface="Verdana"/>
              </a:rPr>
              <a:t>of </a:t>
            </a:r>
            <a:r>
              <a:rPr dirty="0" sz="2500" spc="-5">
                <a:latin typeface="Verdana"/>
                <a:cs typeface="Verdana"/>
              </a:rPr>
              <a:t>disease </a:t>
            </a:r>
            <a:r>
              <a:rPr dirty="0" sz="2500">
                <a:latin typeface="Verdana"/>
                <a:cs typeface="Verdana"/>
              </a:rPr>
              <a:t> </a:t>
            </a:r>
            <a:r>
              <a:rPr dirty="0" sz="2500" spc="-25">
                <a:latin typeface="Verdana"/>
                <a:cs typeface="Verdana"/>
              </a:rPr>
              <a:t>outbreaks.</a:t>
            </a:r>
            <a:endParaRPr sz="25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3250">
              <a:latin typeface="Verdana"/>
              <a:cs typeface="Verdana"/>
            </a:endParaRPr>
          </a:p>
          <a:p>
            <a:pPr algn="just" marL="281940" marR="5080" indent="-269875">
              <a:lnSpc>
                <a:spcPct val="133700"/>
              </a:lnSpc>
              <a:buFont typeface="Arial MT"/>
              <a:buChar char="•"/>
              <a:tabLst>
                <a:tab pos="282575" algn="l"/>
              </a:tabLst>
            </a:pPr>
            <a:r>
              <a:rPr dirty="0" sz="2500" spc="20">
                <a:latin typeface="Verdana"/>
                <a:cs typeface="Verdana"/>
              </a:rPr>
              <a:t>Significant </a:t>
            </a:r>
            <a:r>
              <a:rPr dirty="0" sz="2500" spc="75">
                <a:latin typeface="Verdana"/>
                <a:cs typeface="Verdana"/>
              </a:rPr>
              <a:t>economic </a:t>
            </a:r>
            <a:r>
              <a:rPr dirty="0" sz="2500" spc="20">
                <a:latin typeface="Verdana"/>
                <a:cs typeface="Verdana"/>
              </a:rPr>
              <a:t>benefits </a:t>
            </a:r>
            <a:r>
              <a:rPr dirty="0" sz="2500">
                <a:latin typeface="Verdana"/>
                <a:cs typeface="Verdana"/>
              </a:rPr>
              <a:t>by </a:t>
            </a:r>
            <a:r>
              <a:rPr dirty="0" sz="2500" spc="65">
                <a:latin typeface="Verdana"/>
                <a:cs typeface="Verdana"/>
              </a:rPr>
              <a:t>reducing </a:t>
            </a:r>
            <a:r>
              <a:rPr dirty="0" sz="2500" spc="50">
                <a:latin typeface="Verdana"/>
                <a:cs typeface="Verdana"/>
              </a:rPr>
              <a:t>crop </a:t>
            </a:r>
            <a:r>
              <a:rPr dirty="0" sz="2500" spc="-85">
                <a:latin typeface="Verdana"/>
                <a:cs typeface="Verdana"/>
              </a:rPr>
              <a:t>losses,</a:t>
            </a:r>
            <a:r>
              <a:rPr dirty="0" sz="2500" spc="-80">
                <a:latin typeface="Verdana"/>
                <a:cs typeface="Verdana"/>
              </a:rPr>
              <a:t> </a:t>
            </a:r>
            <a:r>
              <a:rPr dirty="0" sz="2500" spc="30">
                <a:latin typeface="Verdana"/>
                <a:cs typeface="Verdana"/>
              </a:rPr>
              <a:t>increasing </a:t>
            </a:r>
            <a:r>
              <a:rPr dirty="0" sz="2500" spc="35">
                <a:latin typeface="Verdana"/>
                <a:cs typeface="Verdana"/>
              </a:rPr>
              <a:t> </a:t>
            </a:r>
            <a:r>
              <a:rPr dirty="0" sz="2500" spc="25">
                <a:latin typeface="Verdana"/>
                <a:cs typeface="Verdana"/>
              </a:rPr>
              <a:t>cr</a:t>
            </a:r>
            <a:r>
              <a:rPr dirty="0" sz="2500" spc="20">
                <a:latin typeface="Verdana"/>
                <a:cs typeface="Verdana"/>
              </a:rPr>
              <a:t>o</a:t>
            </a:r>
            <a:r>
              <a:rPr dirty="0" sz="2500" spc="130">
                <a:latin typeface="Verdana"/>
                <a:cs typeface="Verdana"/>
              </a:rPr>
              <a:t>p</a:t>
            </a:r>
            <a:r>
              <a:rPr dirty="0" sz="2500" spc="-210">
                <a:latin typeface="Verdana"/>
                <a:cs typeface="Verdana"/>
              </a:rPr>
              <a:t> </a:t>
            </a:r>
            <a:r>
              <a:rPr dirty="0" sz="2500" spc="-40">
                <a:latin typeface="Verdana"/>
                <a:cs typeface="Verdana"/>
              </a:rPr>
              <a:t>yi</a:t>
            </a:r>
            <a:r>
              <a:rPr dirty="0" sz="2500" spc="-50">
                <a:latin typeface="Verdana"/>
                <a:cs typeface="Verdana"/>
              </a:rPr>
              <a:t>e</a:t>
            </a:r>
            <a:r>
              <a:rPr dirty="0" sz="2500" spc="-90">
                <a:latin typeface="Verdana"/>
                <a:cs typeface="Verdana"/>
              </a:rPr>
              <a:t>lds,</a:t>
            </a:r>
            <a:r>
              <a:rPr dirty="0" sz="2500" spc="-215">
                <a:latin typeface="Verdana"/>
                <a:cs typeface="Verdana"/>
              </a:rPr>
              <a:t> </a:t>
            </a:r>
            <a:r>
              <a:rPr dirty="0" sz="2500" spc="70">
                <a:latin typeface="Verdana"/>
                <a:cs typeface="Verdana"/>
              </a:rPr>
              <a:t>and</a:t>
            </a:r>
            <a:r>
              <a:rPr dirty="0" sz="2500" spc="-229">
                <a:latin typeface="Verdana"/>
                <a:cs typeface="Verdana"/>
              </a:rPr>
              <a:t> </a:t>
            </a:r>
            <a:r>
              <a:rPr dirty="0" sz="2500" spc="-55">
                <a:latin typeface="Verdana"/>
                <a:cs typeface="Verdana"/>
              </a:rPr>
              <a:t>s</a:t>
            </a:r>
            <a:r>
              <a:rPr dirty="0" sz="2500" spc="-50">
                <a:latin typeface="Verdana"/>
                <a:cs typeface="Verdana"/>
              </a:rPr>
              <a:t>a</a:t>
            </a:r>
            <a:r>
              <a:rPr dirty="0" sz="2500" spc="-10">
                <a:latin typeface="Verdana"/>
                <a:cs typeface="Verdana"/>
              </a:rPr>
              <a:t>vi</a:t>
            </a:r>
            <a:r>
              <a:rPr dirty="0" sz="2500" spc="-10">
                <a:latin typeface="Verdana"/>
                <a:cs typeface="Verdana"/>
              </a:rPr>
              <a:t>n</a:t>
            </a:r>
            <a:r>
              <a:rPr dirty="0" sz="2500" spc="150">
                <a:latin typeface="Verdana"/>
                <a:cs typeface="Verdana"/>
              </a:rPr>
              <a:t>g</a:t>
            </a:r>
            <a:r>
              <a:rPr dirty="0" sz="2500" spc="-245">
                <a:latin typeface="Verdana"/>
                <a:cs typeface="Verdana"/>
              </a:rPr>
              <a:t> </a:t>
            </a:r>
            <a:r>
              <a:rPr dirty="0" sz="2500" spc="50">
                <a:latin typeface="Verdana"/>
                <a:cs typeface="Verdana"/>
              </a:rPr>
              <a:t>money</a:t>
            </a:r>
            <a:r>
              <a:rPr dirty="0" sz="2500" spc="-225">
                <a:latin typeface="Verdana"/>
                <a:cs typeface="Verdana"/>
              </a:rPr>
              <a:t> </a:t>
            </a:r>
            <a:r>
              <a:rPr dirty="0" sz="2500" spc="70">
                <a:latin typeface="Verdana"/>
                <a:cs typeface="Verdana"/>
              </a:rPr>
              <a:t>o</a:t>
            </a:r>
            <a:r>
              <a:rPr dirty="0" sz="2500" spc="75">
                <a:latin typeface="Verdana"/>
                <a:cs typeface="Verdana"/>
              </a:rPr>
              <a:t>n</a:t>
            </a:r>
            <a:r>
              <a:rPr dirty="0" sz="2500" spc="-229">
                <a:latin typeface="Verdana"/>
                <a:cs typeface="Verdana"/>
              </a:rPr>
              <a:t> </a:t>
            </a:r>
            <a:r>
              <a:rPr dirty="0" sz="2500" spc="10">
                <a:latin typeface="Verdana"/>
                <a:cs typeface="Verdana"/>
              </a:rPr>
              <a:t>dis</a:t>
            </a:r>
            <a:r>
              <a:rPr dirty="0" sz="2500" spc="20">
                <a:latin typeface="Verdana"/>
                <a:cs typeface="Verdana"/>
              </a:rPr>
              <a:t>e</a:t>
            </a:r>
            <a:r>
              <a:rPr dirty="0" sz="2500" spc="-35">
                <a:latin typeface="Verdana"/>
                <a:cs typeface="Verdana"/>
              </a:rPr>
              <a:t>ase</a:t>
            </a:r>
            <a:r>
              <a:rPr dirty="0" sz="2500" spc="-204">
                <a:latin typeface="Verdana"/>
                <a:cs typeface="Verdana"/>
              </a:rPr>
              <a:t> </a:t>
            </a:r>
            <a:r>
              <a:rPr dirty="0" sz="2500" spc="105">
                <a:latin typeface="Verdana"/>
                <a:cs typeface="Verdana"/>
              </a:rPr>
              <a:t>ma</a:t>
            </a:r>
            <a:r>
              <a:rPr dirty="0" sz="2500" spc="85">
                <a:latin typeface="Verdana"/>
                <a:cs typeface="Verdana"/>
              </a:rPr>
              <a:t>n</a:t>
            </a:r>
            <a:r>
              <a:rPr dirty="0" sz="2500" spc="45">
                <a:latin typeface="Verdana"/>
                <a:cs typeface="Verdana"/>
              </a:rPr>
              <a:t>ag</a:t>
            </a:r>
            <a:r>
              <a:rPr dirty="0" sz="2500" spc="55">
                <a:latin typeface="Verdana"/>
                <a:cs typeface="Verdana"/>
              </a:rPr>
              <a:t>e</a:t>
            </a:r>
            <a:r>
              <a:rPr dirty="0" sz="2500" spc="145">
                <a:latin typeface="Verdana"/>
                <a:cs typeface="Verdana"/>
              </a:rPr>
              <a:t>m</a:t>
            </a:r>
            <a:r>
              <a:rPr dirty="0" sz="2500" spc="90">
                <a:latin typeface="Verdana"/>
                <a:cs typeface="Verdana"/>
              </a:rPr>
              <a:t>e</a:t>
            </a:r>
            <a:r>
              <a:rPr dirty="0" sz="2500" spc="65">
                <a:latin typeface="Verdana"/>
                <a:cs typeface="Verdana"/>
              </a:rPr>
              <a:t>nt</a:t>
            </a:r>
            <a:r>
              <a:rPr dirty="0" sz="2500" spc="-385">
                <a:latin typeface="Verdana"/>
                <a:cs typeface="Verdana"/>
              </a:rPr>
              <a:t>.</a:t>
            </a:r>
            <a:endParaRPr sz="25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3250">
              <a:latin typeface="Verdana"/>
              <a:cs typeface="Verdana"/>
            </a:endParaRPr>
          </a:p>
          <a:p>
            <a:pPr algn="just" marL="281940" marR="6350" indent="-269875">
              <a:lnSpc>
                <a:spcPct val="133400"/>
              </a:lnSpc>
              <a:buFont typeface="Arial MT"/>
              <a:buChar char="•"/>
              <a:tabLst>
                <a:tab pos="282575" algn="l"/>
              </a:tabLst>
            </a:pPr>
            <a:r>
              <a:rPr dirty="0" sz="2500" spc="105">
                <a:latin typeface="Verdana"/>
                <a:cs typeface="Verdana"/>
              </a:rPr>
              <a:t>With</a:t>
            </a:r>
            <a:r>
              <a:rPr dirty="0" sz="2500" spc="-145">
                <a:latin typeface="Verdana"/>
                <a:cs typeface="Verdana"/>
              </a:rPr>
              <a:t> </a:t>
            </a:r>
            <a:r>
              <a:rPr dirty="0" sz="2500" spc="50">
                <a:latin typeface="Verdana"/>
                <a:cs typeface="Verdana"/>
              </a:rPr>
              <a:t>the</a:t>
            </a:r>
            <a:r>
              <a:rPr dirty="0" sz="2500" spc="-160">
                <a:latin typeface="Verdana"/>
                <a:cs typeface="Verdana"/>
              </a:rPr>
              <a:t> </a:t>
            </a:r>
            <a:r>
              <a:rPr dirty="0" sz="2500" spc="30">
                <a:latin typeface="Verdana"/>
                <a:cs typeface="Verdana"/>
              </a:rPr>
              <a:t>increasing</a:t>
            </a:r>
            <a:r>
              <a:rPr dirty="0" sz="2500" spc="-125">
                <a:latin typeface="Verdana"/>
                <a:cs typeface="Verdana"/>
              </a:rPr>
              <a:t> </a:t>
            </a:r>
            <a:r>
              <a:rPr dirty="0" sz="2500" spc="50">
                <a:latin typeface="Verdana"/>
                <a:cs typeface="Verdana"/>
              </a:rPr>
              <a:t>importance</a:t>
            </a:r>
            <a:r>
              <a:rPr dirty="0" sz="2500" spc="-130">
                <a:latin typeface="Verdana"/>
                <a:cs typeface="Verdana"/>
              </a:rPr>
              <a:t> </a:t>
            </a:r>
            <a:r>
              <a:rPr dirty="0" sz="2500" spc="5">
                <a:latin typeface="Verdana"/>
                <a:cs typeface="Verdana"/>
              </a:rPr>
              <a:t>of</a:t>
            </a:r>
            <a:r>
              <a:rPr dirty="0" sz="2500" spc="-145">
                <a:latin typeface="Verdana"/>
                <a:cs typeface="Verdana"/>
              </a:rPr>
              <a:t> </a:t>
            </a:r>
            <a:r>
              <a:rPr dirty="0" sz="2500" spc="60">
                <a:latin typeface="Verdana"/>
                <a:cs typeface="Verdana"/>
              </a:rPr>
              <a:t>predicting</a:t>
            </a:r>
            <a:r>
              <a:rPr dirty="0" sz="2500" spc="-140">
                <a:latin typeface="Verdana"/>
                <a:cs typeface="Verdana"/>
              </a:rPr>
              <a:t> </a:t>
            </a:r>
            <a:r>
              <a:rPr dirty="0" sz="2500" spc="45">
                <a:latin typeface="Verdana"/>
                <a:cs typeface="Verdana"/>
              </a:rPr>
              <a:t>plant</a:t>
            </a:r>
            <a:r>
              <a:rPr dirty="0" sz="2500" spc="-135">
                <a:latin typeface="Verdana"/>
                <a:cs typeface="Verdana"/>
              </a:rPr>
              <a:t> </a:t>
            </a:r>
            <a:r>
              <a:rPr dirty="0" sz="2500" spc="-5">
                <a:latin typeface="Verdana"/>
                <a:cs typeface="Verdana"/>
              </a:rPr>
              <a:t>disease</a:t>
            </a:r>
            <a:r>
              <a:rPr dirty="0" sz="2500" spc="-120">
                <a:latin typeface="Verdana"/>
                <a:cs typeface="Verdana"/>
              </a:rPr>
              <a:t> </a:t>
            </a:r>
            <a:r>
              <a:rPr dirty="0" sz="2500" spc="15">
                <a:latin typeface="Verdana"/>
                <a:cs typeface="Verdana"/>
              </a:rPr>
              <a:t>outbreaks </a:t>
            </a:r>
            <a:r>
              <a:rPr dirty="0" sz="2500" spc="-869">
                <a:latin typeface="Verdana"/>
                <a:cs typeface="Verdana"/>
              </a:rPr>
              <a:t> </a:t>
            </a:r>
            <a:r>
              <a:rPr dirty="0" sz="2500" spc="80">
                <a:latin typeface="Verdana"/>
                <a:cs typeface="Verdana"/>
              </a:rPr>
              <a:t>due </a:t>
            </a:r>
            <a:r>
              <a:rPr dirty="0" sz="2500" spc="40">
                <a:latin typeface="Verdana"/>
                <a:cs typeface="Verdana"/>
              </a:rPr>
              <a:t>to </a:t>
            </a:r>
            <a:r>
              <a:rPr dirty="0" sz="2500" spc="85">
                <a:latin typeface="Verdana"/>
                <a:cs typeface="Verdana"/>
              </a:rPr>
              <a:t>changing </a:t>
            </a:r>
            <a:r>
              <a:rPr dirty="0" sz="2500" spc="30">
                <a:latin typeface="Verdana"/>
                <a:cs typeface="Verdana"/>
              </a:rPr>
              <a:t>weather </a:t>
            </a:r>
            <a:r>
              <a:rPr dirty="0" sz="2500" spc="-30">
                <a:latin typeface="Verdana"/>
                <a:cs typeface="Verdana"/>
              </a:rPr>
              <a:t>patterns, </a:t>
            </a:r>
            <a:r>
              <a:rPr dirty="0" sz="2500" spc="5">
                <a:latin typeface="Verdana"/>
                <a:cs typeface="Verdana"/>
              </a:rPr>
              <a:t>this </a:t>
            </a:r>
            <a:r>
              <a:rPr dirty="0" sz="2500" spc="10">
                <a:latin typeface="Verdana"/>
                <a:cs typeface="Verdana"/>
              </a:rPr>
              <a:t>project </a:t>
            </a:r>
            <a:r>
              <a:rPr dirty="0" sz="2500" spc="75">
                <a:latin typeface="Verdana"/>
                <a:cs typeface="Verdana"/>
              </a:rPr>
              <a:t>could </a:t>
            </a:r>
            <a:r>
              <a:rPr dirty="0" sz="2500" spc="-10">
                <a:latin typeface="Verdana"/>
                <a:cs typeface="Verdana"/>
              </a:rPr>
              <a:t>have </a:t>
            </a:r>
            <a:r>
              <a:rPr dirty="0" sz="2500" spc="-30">
                <a:latin typeface="Verdana"/>
                <a:cs typeface="Verdana"/>
              </a:rPr>
              <a:t>a </a:t>
            </a:r>
            <a:r>
              <a:rPr dirty="0" sz="2500" spc="-5">
                <a:latin typeface="Verdana"/>
                <a:cs typeface="Verdana"/>
              </a:rPr>
              <a:t>positive </a:t>
            </a:r>
            <a:r>
              <a:rPr dirty="0" sz="2500" spc="-865">
                <a:latin typeface="Verdana"/>
                <a:cs typeface="Verdana"/>
              </a:rPr>
              <a:t> </a:t>
            </a:r>
            <a:r>
              <a:rPr dirty="0" sz="2500" spc="70">
                <a:latin typeface="Verdana"/>
                <a:cs typeface="Verdana"/>
              </a:rPr>
              <a:t>impact</a:t>
            </a:r>
            <a:r>
              <a:rPr dirty="0" sz="2500" spc="-215">
                <a:latin typeface="Verdana"/>
                <a:cs typeface="Verdana"/>
              </a:rPr>
              <a:t> </a:t>
            </a:r>
            <a:r>
              <a:rPr dirty="0" sz="2500" spc="65">
                <a:latin typeface="Verdana"/>
                <a:cs typeface="Verdana"/>
              </a:rPr>
              <a:t>o</a:t>
            </a:r>
            <a:r>
              <a:rPr dirty="0" sz="2500" spc="80">
                <a:latin typeface="Verdana"/>
                <a:cs typeface="Verdana"/>
              </a:rPr>
              <a:t>n</a:t>
            </a:r>
            <a:r>
              <a:rPr dirty="0" sz="2500" spc="-235">
                <a:latin typeface="Verdana"/>
                <a:cs typeface="Verdana"/>
              </a:rPr>
              <a:t> </a:t>
            </a:r>
            <a:r>
              <a:rPr dirty="0" sz="2500" spc="50">
                <a:latin typeface="Verdana"/>
                <a:cs typeface="Verdana"/>
              </a:rPr>
              <a:t>the</a:t>
            </a:r>
            <a:r>
              <a:rPr dirty="0" sz="2500" spc="-235">
                <a:latin typeface="Verdana"/>
                <a:cs typeface="Verdana"/>
              </a:rPr>
              <a:t> </a:t>
            </a:r>
            <a:r>
              <a:rPr dirty="0" sz="2500" spc="30">
                <a:latin typeface="Verdana"/>
                <a:cs typeface="Verdana"/>
              </a:rPr>
              <a:t>agricul</a:t>
            </a:r>
            <a:r>
              <a:rPr dirty="0" sz="2500" spc="10">
                <a:latin typeface="Verdana"/>
                <a:cs typeface="Verdana"/>
              </a:rPr>
              <a:t>t</a:t>
            </a:r>
            <a:r>
              <a:rPr dirty="0" sz="2500" spc="-5">
                <a:latin typeface="Verdana"/>
                <a:cs typeface="Verdana"/>
              </a:rPr>
              <a:t>ural</a:t>
            </a:r>
            <a:r>
              <a:rPr dirty="0" sz="2500" spc="-190">
                <a:latin typeface="Verdana"/>
                <a:cs typeface="Verdana"/>
              </a:rPr>
              <a:t> </a:t>
            </a:r>
            <a:r>
              <a:rPr dirty="0" sz="2500" spc="30">
                <a:latin typeface="Verdana"/>
                <a:cs typeface="Verdana"/>
              </a:rPr>
              <a:t>indust</a:t>
            </a:r>
            <a:r>
              <a:rPr dirty="0" sz="2500" spc="10">
                <a:latin typeface="Verdana"/>
                <a:cs typeface="Verdana"/>
              </a:rPr>
              <a:t>r</a:t>
            </a:r>
            <a:r>
              <a:rPr dirty="0" sz="2500" spc="-130">
                <a:latin typeface="Verdana"/>
                <a:cs typeface="Verdana"/>
              </a:rPr>
              <a:t>y</a:t>
            </a:r>
            <a:r>
              <a:rPr dirty="0" sz="2500" spc="-380">
                <a:latin typeface="Verdana"/>
                <a:cs typeface="Verdana"/>
              </a:rPr>
              <a:t>.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 spc="-260"/>
              <a:t>10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191243"/>
            <a:ext cx="1178052" cy="109575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533144" y="867155"/>
            <a:ext cx="15222219" cy="8552815"/>
            <a:chOff x="1533144" y="867155"/>
            <a:chExt cx="15222219" cy="85528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3144" y="867155"/>
              <a:ext cx="15221712" cy="85526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17259" y="1153363"/>
              <a:ext cx="5780532" cy="113111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491865" y="2535570"/>
            <a:ext cx="11306810" cy="6428105"/>
          </a:xfrm>
          <a:prstGeom prst="rect">
            <a:avLst/>
          </a:prstGeom>
        </p:spPr>
        <p:txBody>
          <a:bodyPr wrap="square" lIns="0" tIns="89535" rIns="0" bIns="0" rtlCol="0" vert="horz">
            <a:spAutoFit/>
          </a:bodyPr>
          <a:lstStyle/>
          <a:p>
            <a:pPr algn="just" marL="265430" indent="-253365">
              <a:lnSpc>
                <a:spcPct val="100000"/>
              </a:lnSpc>
              <a:spcBef>
                <a:spcPts val="705"/>
              </a:spcBef>
              <a:buFont typeface="Verdana"/>
              <a:buAutoNum type="arabicPlain"/>
              <a:tabLst>
                <a:tab pos="266065" algn="l"/>
              </a:tabLst>
            </a:pPr>
            <a:r>
              <a:rPr dirty="0" sz="1500" spc="-20">
                <a:latin typeface="Verdana"/>
                <a:cs typeface="Verdana"/>
              </a:rPr>
              <a:t>Hus</a:t>
            </a:r>
            <a:r>
              <a:rPr dirty="0" sz="1500" spc="-20">
                <a:latin typeface="Verdana"/>
                <a:cs typeface="Verdana"/>
              </a:rPr>
              <a:t>sain, </a:t>
            </a:r>
            <a:r>
              <a:rPr dirty="0" sz="1500" spc="-30">
                <a:latin typeface="Verdana"/>
                <a:cs typeface="Verdana"/>
              </a:rPr>
              <a:t>Rafakat, </a:t>
            </a:r>
            <a:r>
              <a:rPr dirty="0" sz="1500" spc="15">
                <a:latin typeface="Verdana"/>
                <a:cs typeface="Verdana"/>
              </a:rPr>
              <a:t>et</a:t>
            </a:r>
            <a:r>
              <a:rPr dirty="0" sz="1500" spc="-25">
                <a:latin typeface="Verdana"/>
                <a:cs typeface="Verdana"/>
              </a:rPr>
              <a:t> </a:t>
            </a:r>
            <a:r>
              <a:rPr dirty="0" sz="1500" spc="-95">
                <a:latin typeface="Verdana"/>
                <a:cs typeface="Verdana"/>
              </a:rPr>
              <a:t>al.</a:t>
            </a:r>
            <a:r>
              <a:rPr dirty="0" sz="1500" spc="-20">
                <a:latin typeface="Verdana"/>
                <a:cs typeface="Verdana"/>
              </a:rPr>
              <a:t> </a:t>
            </a:r>
            <a:r>
              <a:rPr dirty="0" sz="1500" spc="10">
                <a:latin typeface="Verdana"/>
                <a:cs typeface="Verdana"/>
              </a:rPr>
              <a:t>"Weather</a:t>
            </a:r>
            <a:r>
              <a:rPr dirty="0" sz="1500" spc="-25">
                <a:latin typeface="Verdana"/>
                <a:cs typeface="Verdana"/>
              </a:rPr>
              <a:t> </a:t>
            </a:r>
            <a:r>
              <a:rPr dirty="0" sz="1500" spc="25">
                <a:latin typeface="Verdana"/>
                <a:cs typeface="Verdana"/>
              </a:rPr>
              <a:t>Based</a:t>
            </a:r>
            <a:r>
              <a:rPr dirty="0" sz="1500" spc="-40">
                <a:latin typeface="Verdana"/>
                <a:cs typeface="Verdana"/>
              </a:rPr>
              <a:t> </a:t>
            </a:r>
            <a:r>
              <a:rPr dirty="0" sz="1500" spc="30">
                <a:latin typeface="Verdana"/>
                <a:cs typeface="Verdana"/>
              </a:rPr>
              <a:t>Prediction</a:t>
            </a:r>
            <a:r>
              <a:rPr dirty="0" sz="1500" spc="-10">
                <a:latin typeface="Verdana"/>
                <a:cs typeface="Verdana"/>
              </a:rPr>
              <a:t> </a:t>
            </a:r>
            <a:r>
              <a:rPr dirty="0" sz="1500" spc="25">
                <a:latin typeface="Verdana"/>
                <a:cs typeface="Verdana"/>
              </a:rPr>
              <a:t>Of</a:t>
            </a:r>
            <a:r>
              <a:rPr dirty="0" sz="1500" spc="-35">
                <a:latin typeface="Verdana"/>
                <a:cs typeface="Verdana"/>
              </a:rPr>
              <a:t> </a:t>
            </a:r>
            <a:r>
              <a:rPr dirty="0" sz="1500" spc="-20">
                <a:latin typeface="Verdana"/>
                <a:cs typeface="Verdana"/>
              </a:rPr>
              <a:t>Early </a:t>
            </a:r>
            <a:r>
              <a:rPr dirty="0" sz="1500" spc="35">
                <a:latin typeface="Verdana"/>
                <a:cs typeface="Verdana"/>
              </a:rPr>
              <a:t>Blight</a:t>
            </a:r>
            <a:r>
              <a:rPr dirty="0" sz="1500" spc="-20">
                <a:latin typeface="Verdana"/>
                <a:cs typeface="Verdana"/>
              </a:rPr>
              <a:t> </a:t>
            </a:r>
            <a:r>
              <a:rPr dirty="0" sz="1500" spc="25">
                <a:latin typeface="Verdana"/>
                <a:cs typeface="Verdana"/>
              </a:rPr>
              <a:t>Of</a:t>
            </a:r>
            <a:r>
              <a:rPr dirty="0" sz="1500" spc="-15">
                <a:latin typeface="Verdana"/>
                <a:cs typeface="Verdana"/>
              </a:rPr>
              <a:t> </a:t>
            </a:r>
            <a:r>
              <a:rPr dirty="0" sz="1500" spc="40">
                <a:latin typeface="Verdana"/>
                <a:cs typeface="Verdana"/>
              </a:rPr>
              <a:t>Potato</a:t>
            </a:r>
            <a:r>
              <a:rPr dirty="0" sz="1500" spc="-45">
                <a:latin typeface="Verdana"/>
                <a:cs typeface="Verdana"/>
              </a:rPr>
              <a:t> </a:t>
            </a:r>
            <a:r>
              <a:rPr dirty="0" sz="1500" spc="20">
                <a:latin typeface="Verdana"/>
                <a:cs typeface="Verdana"/>
              </a:rPr>
              <a:t>Caused</a:t>
            </a:r>
            <a:r>
              <a:rPr dirty="0" sz="1500" spc="-40">
                <a:latin typeface="Verdana"/>
                <a:cs typeface="Verdana"/>
              </a:rPr>
              <a:t> </a:t>
            </a:r>
            <a:r>
              <a:rPr dirty="0" sz="1500" spc="10">
                <a:latin typeface="Verdana"/>
                <a:cs typeface="Verdana"/>
              </a:rPr>
              <a:t>By</a:t>
            </a:r>
            <a:r>
              <a:rPr dirty="0" sz="1500" spc="-25">
                <a:latin typeface="Verdana"/>
                <a:cs typeface="Verdana"/>
              </a:rPr>
              <a:t> </a:t>
            </a:r>
            <a:r>
              <a:rPr dirty="0" sz="1500" spc="-5">
                <a:latin typeface="Verdana"/>
                <a:cs typeface="Verdana"/>
              </a:rPr>
              <a:t>Alternaria</a:t>
            </a:r>
            <a:r>
              <a:rPr dirty="0" sz="1500" spc="-25">
                <a:latin typeface="Verdana"/>
                <a:cs typeface="Verdana"/>
              </a:rPr>
              <a:t> </a:t>
            </a:r>
            <a:r>
              <a:rPr dirty="0" sz="1500" spc="-55">
                <a:latin typeface="Verdana"/>
                <a:cs typeface="Verdana"/>
              </a:rPr>
              <a:t>Solani."</a:t>
            </a:r>
            <a:r>
              <a:rPr dirty="0" sz="1500" spc="-35">
                <a:latin typeface="Verdana"/>
                <a:cs typeface="Verdana"/>
              </a:rPr>
              <a:t> </a:t>
            </a:r>
            <a:r>
              <a:rPr dirty="0" sz="1500" spc="30">
                <a:latin typeface="Verdana"/>
                <a:cs typeface="Verdana"/>
              </a:rPr>
              <a:t>Weather</a:t>
            </a:r>
            <a:endParaRPr sz="1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500" spc="-110">
                <a:latin typeface="Verdana"/>
                <a:cs typeface="Verdana"/>
              </a:rPr>
              <a:t>5</a:t>
            </a:r>
            <a:r>
              <a:rPr dirty="0" sz="1500" spc="-105">
                <a:latin typeface="Verdana"/>
                <a:cs typeface="Verdana"/>
              </a:rPr>
              <a:t>3</a:t>
            </a:r>
            <a:r>
              <a:rPr dirty="0" sz="1500" spc="-225">
                <a:latin typeface="Verdana"/>
                <a:cs typeface="Verdana"/>
              </a:rPr>
              <a:t>.</a:t>
            </a:r>
            <a:r>
              <a:rPr dirty="0" sz="1500" spc="-35">
                <a:latin typeface="Verdana"/>
                <a:cs typeface="Verdana"/>
              </a:rPr>
              <a:t>02</a:t>
            </a:r>
            <a:r>
              <a:rPr dirty="0" sz="1500" spc="-170">
                <a:latin typeface="Verdana"/>
                <a:cs typeface="Verdana"/>
              </a:rPr>
              <a:t> </a:t>
            </a:r>
            <a:r>
              <a:rPr dirty="0" sz="1500" spc="-195">
                <a:latin typeface="Verdana"/>
                <a:cs typeface="Verdana"/>
              </a:rPr>
              <a:t>(</a:t>
            </a:r>
            <a:r>
              <a:rPr dirty="0" sz="1500" spc="-70">
                <a:latin typeface="Verdana"/>
                <a:cs typeface="Verdana"/>
              </a:rPr>
              <a:t>2022</a:t>
            </a:r>
            <a:r>
              <a:rPr dirty="0" sz="1500" spc="-195">
                <a:latin typeface="Verdana"/>
                <a:cs typeface="Verdana"/>
              </a:rPr>
              <a:t>)</a:t>
            </a:r>
            <a:r>
              <a:rPr dirty="0" sz="1500" spc="-229">
                <a:latin typeface="Verdana"/>
                <a:cs typeface="Verdana"/>
              </a:rPr>
              <a:t>.</a:t>
            </a:r>
            <a:endParaRPr sz="15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Verdana"/>
              <a:cs typeface="Verdana"/>
            </a:endParaRPr>
          </a:p>
          <a:p>
            <a:pPr algn="just" marL="12700" marR="5080">
              <a:lnSpc>
                <a:spcPct val="133300"/>
              </a:lnSpc>
              <a:spcBef>
                <a:spcPts val="5"/>
              </a:spcBef>
              <a:buAutoNum type="arabicPlain" startAt="2"/>
              <a:tabLst>
                <a:tab pos="354330" algn="l"/>
              </a:tabLst>
            </a:pPr>
            <a:r>
              <a:rPr dirty="0" sz="1500" spc="25">
                <a:latin typeface="Verdana"/>
                <a:cs typeface="Verdana"/>
              </a:rPr>
              <a:t>Patil </a:t>
            </a:r>
            <a:r>
              <a:rPr dirty="0" sz="1500" spc="-55">
                <a:latin typeface="Verdana"/>
                <a:cs typeface="Verdana"/>
              </a:rPr>
              <a:t>RR, </a:t>
            </a:r>
            <a:r>
              <a:rPr dirty="0" sz="1500" spc="30">
                <a:latin typeface="Verdana"/>
                <a:cs typeface="Verdana"/>
              </a:rPr>
              <a:t>Kumar </a:t>
            </a:r>
            <a:r>
              <a:rPr dirty="0" sz="1500" spc="-175">
                <a:latin typeface="Verdana"/>
                <a:cs typeface="Verdana"/>
              </a:rPr>
              <a:t>S.</a:t>
            </a:r>
            <a:r>
              <a:rPr dirty="0" sz="1500" spc="-170">
                <a:latin typeface="Verdana"/>
                <a:cs typeface="Verdana"/>
              </a:rPr>
              <a:t> </a:t>
            </a:r>
            <a:r>
              <a:rPr dirty="0" sz="1500" spc="40">
                <a:latin typeface="Verdana"/>
                <a:cs typeface="Verdana"/>
              </a:rPr>
              <a:t>Predicting </a:t>
            </a:r>
            <a:r>
              <a:rPr dirty="0" sz="1500">
                <a:latin typeface="Verdana"/>
                <a:cs typeface="Verdana"/>
              </a:rPr>
              <a:t>rice </a:t>
            </a:r>
            <a:r>
              <a:rPr dirty="0" sz="1500" spc="-10">
                <a:latin typeface="Verdana"/>
                <a:cs typeface="Verdana"/>
              </a:rPr>
              <a:t>diseases </a:t>
            </a:r>
            <a:r>
              <a:rPr dirty="0" sz="1500" spc="-15">
                <a:latin typeface="Verdana"/>
                <a:cs typeface="Verdana"/>
              </a:rPr>
              <a:t>across diverse </a:t>
            </a:r>
            <a:r>
              <a:rPr dirty="0" sz="1500" spc="10">
                <a:latin typeface="Verdana"/>
                <a:cs typeface="Verdana"/>
              </a:rPr>
              <a:t>agro-meteorological </a:t>
            </a:r>
            <a:r>
              <a:rPr dirty="0" sz="1500" spc="25">
                <a:latin typeface="Verdana"/>
                <a:cs typeface="Verdana"/>
              </a:rPr>
              <a:t>conditions </a:t>
            </a:r>
            <a:r>
              <a:rPr dirty="0" sz="1500" spc="30">
                <a:latin typeface="Verdana"/>
                <a:cs typeface="Verdana"/>
              </a:rPr>
              <a:t>using </a:t>
            </a:r>
            <a:r>
              <a:rPr dirty="0" sz="1500" spc="20">
                <a:latin typeface="Verdana"/>
                <a:cs typeface="Verdana"/>
              </a:rPr>
              <a:t>an </a:t>
            </a:r>
            <a:r>
              <a:rPr dirty="0" sz="1500" spc="-10">
                <a:latin typeface="Verdana"/>
                <a:cs typeface="Verdana"/>
              </a:rPr>
              <a:t>artificial </a:t>
            </a:r>
            <a:r>
              <a:rPr dirty="0" sz="1500" spc="-5">
                <a:latin typeface="Verdana"/>
                <a:cs typeface="Verdana"/>
              </a:rPr>
              <a:t> </a:t>
            </a:r>
            <a:r>
              <a:rPr dirty="0" sz="1500" spc="20">
                <a:latin typeface="Verdana"/>
                <a:cs typeface="Verdana"/>
              </a:rPr>
              <a:t>intelligence </a:t>
            </a:r>
            <a:r>
              <a:rPr dirty="0" sz="1500">
                <a:latin typeface="Verdana"/>
                <a:cs typeface="Verdana"/>
              </a:rPr>
              <a:t>approach. </a:t>
            </a:r>
            <a:r>
              <a:rPr dirty="0" sz="1500" spc="40">
                <a:latin typeface="Verdana"/>
                <a:cs typeface="Verdana"/>
              </a:rPr>
              <a:t>PeerJ </a:t>
            </a:r>
            <a:r>
              <a:rPr dirty="0" sz="1500" spc="55">
                <a:latin typeface="Verdana"/>
                <a:cs typeface="Verdana"/>
              </a:rPr>
              <a:t>Comput </a:t>
            </a:r>
            <a:r>
              <a:rPr dirty="0" sz="1500" spc="-75">
                <a:latin typeface="Verdana"/>
                <a:cs typeface="Verdana"/>
              </a:rPr>
              <a:t>Sci.</a:t>
            </a:r>
            <a:r>
              <a:rPr dirty="0" sz="1500" spc="-70">
                <a:latin typeface="Verdana"/>
                <a:cs typeface="Verdana"/>
              </a:rPr>
              <a:t> </a:t>
            </a:r>
            <a:r>
              <a:rPr dirty="0" sz="1500" spc="-150">
                <a:latin typeface="Verdana"/>
                <a:cs typeface="Verdana"/>
              </a:rPr>
              <a:t>2021</a:t>
            </a:r>
            <a:r>
              <a:rPr dirty="0" sz="1500" spc="-145">
                <a:latin typeface="Verdana"/>
                <a:cs typeface="Verdana"/>
              </a:rPr>
              <a:t> </a:t>
            </a:r>
            <a:r>
              <a:rPr dirty="0" sz="1500" spc="-15">
                <a:latin typeface="Verdana"/>
                <a:cs typeface="Verdana"/>
              </a:rPr>
              <a:t>Sep</a:t>
            </a:r>
            <a:r>
              <a:rPr dirty="0" sz="1500" spc="-10">
                <a:latin typeface="Verdana"/>
                <a:cs typeface="Verdana"/>
              </a:rPr>
              <a:t> </a:t>
            </a:r>
            <a:r>
              <a:rPr dirty="0" sz="1500" spc="-140">
                <a:latin typeface="Verdana"/>
                <a:cs typeface="Verdana"/>
              </a:rPr>
              <a:t>3;7:e687.</a:t>
            </a:r>
            <a:r>
              <a:rPr dirty="0" sz="1500" spc="-135">
                <a:latin typeface="Verdana"/>
                <a:cs typeface="Verdana"/>
              </a:rPr>
              <a:t> </a:t>
            </a:r>
            <a:r>
              <a:rPr dirty="0" sz="1500" spc="-70">
                <a:latin typeface="Verdana"/>
                <a:cs typeface="Verdana"/>
              </a:rPr>
              <a:t>doi:</a:t>
            </a:r>
            <a:r>
              <a:rPr dirty="0" sz="1500" spc="-65">
                <a:latin typeface="Verdana"/>
                <a:cs typeface="Verdana"/>
              </a:rPr>
              <a:t> </a:t>
            </a:r>
            <a:r>
              <a:rPr dirty="0" sz="1500" spc="-105">
                <a:latin typeface="Verdana"/>
                <a:cs typeface="Verdana"/>
              </a:rPr>
              <a:t>10.7717/peerj-cs.687.</a:t>
            </a:r>
            <a:r>
              <a:rPr dirty="0" sz="1500" spc="-100">
                <a:latin typeface="Verdana"/>
                <a:cs typeface="Verdana"/>
              </a:rPr>
              <a:t> </a:t>
            </a:r>
            <a:r>
              <a:rPr dirty="0" sz="1500" spc="-30">
                <a:latin typeface="Verdana"/>
                <a:cs typeface="Verdana"/>
              </a:rPr>
              <a:t>PMID:</a:t>
            </a:r>
            <a:r>
              <a:rPr dirty="0" sz="1500" spc="-25">
                <a:latin typeface="Verdana"/>
                <a:cs typeface="Verdana"/>
              </a:rPr>
              <a:t> </a:t>
            </a:r>
            <a:r>
              <a:rPr dirty="0" sz="1500" spc="-105">
                <a:latin typeface="Verdana"/>
                <a:cs typeface="Verdana"/>
              </a:rPr>
              <a:t>34604518;</a:t>
            </a:r>
            <a:r>
              <a:rPr dirty="0" sz="1500" spc="-100">
                <a:latin typeface="Verdana"/>
                <a:cs typeface="Verdana"/>
              </a:rPr>
              <a:t> </a:t>
            </a:r>
            <a:r>
              <a:rPr dirty="0" sz="1500" spc="-20">
                <a:latin typeface="Verdana"/>
                <a:cs typeface="Verdana"/>
              </a:rPr>
              <a:t>PMCID: </a:t>
            </a:r>
            <a:r>
              <a:rPr dirty="0" sz="1500" spc="-15">
                <a:latin typeface="Verdana"/>
                <a:cs typeface="Verdana"/>
              </a:rPr>
              <a:t> </a:t>
            </a:r>
            <a:r>
              <a:rPr dirty="0" sz="1500" spc="15">
                <a:latin typeface="Verdana"/>
                <a:cs typeface="Verdana"/>
              </a:rPr>
              <a:t>PMC8444092.</a:t>
            </a:r>
            <a:endParaRPr sz="15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Verdana"/>
              <a:buAutoNum type="arabicPlain" startAt="2"/>
            </a:pPr>
            <a:endParaRPr sz="1950">
              <a:latin typeface="Verdana"/>
              <a:cs typeface="Verdana"/>
            </a:endParaRPr>
          </a:p>
          <a:p>
            <a:pPr algn="just" marL="12700" marR="6350">
              <a:lnSpc>
                <a:spcPct val="133300"/>
              </a:lnSpc>
              <a:buAutoNum type="arabicPlain" startAt="2"/>
              <a:tabLst>
                <a:tab pos="307340" algn="l"/>
              </a:tabLst>
            </a:pPr>
            <a:r>
              <a:rPr dirty="0" sz="1500" spc="-150">
                <a:latin typeface="Verdana"/>
                <a:cs typeface="Verdana"/>
              </a:rPr>
              <a:t>Z. </a:t>
            </a:r>
            <a:r>
              <a:rPr dirty="0" sz="1500" spc="-35">
                <a:latin typeface="Verdana"/>
                <a:cs typeface="Verdana"/>
              </a:rPr>
              <a:t>Liu, </a:t>
            </a:r>
            <a:r>
              <a:rPr dirty="0" sz="1500" spc="-105">
                <a:latin typeface="Verdana"/>
                <a:cs typeface="Verdana"/>
              </a:rPr>
              <a:t>R. </a:t>
            </a:r>
            <a:r>
              <a:rPr dirty="0" sz="1500" spc="-75">
                <a:latin typeface="Verdana"/>
                <a:cs typeface="Verdana"/>
              </a:rPr>
              <a:t>N. </a:t>
            </a:r>
            <a:r>
              <a:rPr dirty="0" sz="1500" spc="-30">
                <a:latin typeface="Verdana"/>
                <a:cs typeface="Verdana"/>
              </a:rPr>
              <a:t>Bashir, </a:t>
            </a:r>
            <a:r>
              <a:rPr dirty="0" sz="1500" spc="-175">
                <a:latin typeface="Verdana"/>
                <a:cs typeface="Verdana"/>
              </a:rPr>
              <a:t>S. </a:t>
            </a:r>
            <a:r>
              <a:rPr dirty="0" sz="1500" spc="-50">
                <a:latin typeface="Verdana"/>
                <a:cs typeface="Verdana"/>
              </a:rPr>
              <a:t>Iqbal, </a:t>
            </a:r>
            <a:r>
              <a:rPr dirty="0" sz="1500" spc="-40">
                <a:latin typeface="Verdana"/>
                <a:cs typeface="Verdana"/>
              </a:rPr>
              <a:t>M. </a:t>
            </a:r>
            <a:r>
              <a:rPr dirty="0" sz="1500" spc="-35">
                <a:latin typeface="Verdana"/>
                <a:cs typeface="Verdana"/>
              </a:rPr>
              <a:t>M. </a:t>
            </a:r>
            <a:r>
              <a:rPr dirty="0" sz="1500" spc="-95">
                <a:latin typeface="Verdana"/>
                <a:cs typeface="Verdana"/>
              </a:rPr>
              <a:t>A. </a:t>
            </a:r>
            <a:r>
              <a:rPr dirty="0" sz="1500" spc="-25">
                <a:latin typeface="Verdana"/>
                <a:cs typeface="Verdana"/>
              </a:rPr>
              <a:t>Shahid, </a:t>
            </a:r>
            <a:r>
              <a:rPr dirty="0" sz="1500" spc="-35">
                <a:latin typeface="Verdana"/>
                <a:cs typeface="Verdana"/>
              </a:rPr>
              <a:t>M. </a:t>
            </a:r>
            <a:r>
              <a:rPr dirty="0" sz="1500" spc="-20">
                <a:latin typeface="Verdana"/>
                <a:cs typeface="Verdana"/>
              </a:rPr>
              <a:t>Tausif </a:t>
            </a:r>
            <a:r>
              <a:rPr dirty="0" sz="1500" spc="40">
                <a:latin typeface="Verdana"/>
                <a:cs typeface="Verdana"/>
              </a:rPr>
              <a:t>and </a:t>
            </a:r>
            <a:r>
              <a:rPr dirty="0" sz="1500" spc="-85">
                <a:latin typeface="Verdana"/>
                <a:cs typeface="Verdana"/>
              </a:rPr>
              <a:t>Q. </a:t>
            </a:r>
            <a:r>
              <a:rPr dirty="0" sz="1500" spc="-15">
                <a:latin typeface="Verdana"/>
                <a:cs typeface="Verdana"/>
              </a:rPr>
              <a:t>Umer, </a:t>
            </a:r>
            <a:r>
              <a:rPr dirty="0" sz="1500" spc="-25">
                <a:latin typeface="Verdana"/>
                <a:cs typeface="Verdana"/>
              </a:rPr>
              <a:t>"Internet </a:t>
            </a:r>
            <a:r>
              <a:rPr dirty="0" sz="1500">
                <a:latin typeface="Verdana"/>
                <a:cs typeface="Verdana"/>
              </a:rPr>
              <a:t>of </a:t>
            </a:r>
            <a:r>
              <a:rPr dirty="0" sz="1500" spc="10">
                <a:latin typeface="Verdana"/>
                <a:cs typeface="Verdana"/>
              </a:rPr>
              <a:t>Things </a:t>
            </a:r>
            <a:r>
              <a:rPr dirty="0" sz="1500" spc="-125">
                <a:latin typeface="Verdana"/>
                <a:cs typeface="Verdana"/>
              </a:rPr>
              <a:t>(IoT) </a:t>
            </a:r>
            <a:r>
              <a:rPr dirty="0" sz="1500" spc="45">
                <a:latin typeface="Verdana"/>
                <a:cs typeface="Verdana"/>
              </a:rPr>
              <a:t>and Machine </a:t>
            </a:r>
            <a:r>
              <a:rPr dirty="0" sz="1500" spc="20">
                <a:latin typeface="Verdana"/>
                <a:cs typeface="Verdana"/>
              </a:rPr>
              <a:t>Learning </a:t>
            </a:r>
            <a:r>
              <a:rPr dirty="0" sz="1500" spc="25">
                <a:latin typeface="Verdana"/>
                <a:cs typeface="Verdana"/>
              </a:rPr>
              <a:t> </a:t>
            </a:r>
            <a:r>
              <a:rPr dirty="0" sz="1500" spc="55">
                <a:latin typeface="Verdana"/>
                <a:cs typeface="Verdana"/>
              </a:rPr>
              <a:t>Model </a:t>
            </a:r>
            <a:r>
              <a:rPr dirty="0" sz="1500">
                <a:latin typeface="Verdana"/>
                <a:cs typeface="Verdana"/>
              </a:rPr>
              <a:t>of </a:t>
            </a:r>
            <a:r>
              <a:rPr dirty="0" sz="1500" spc="40">
                <a:latin typeface="Verdana"/>
                <a:cs typeface="Verdana"/>
              </a:rPr>
              <a:t>Plant </a:t>
            </a:r>
            <a:r>
              <a:rPr dirty="0" sz="1500" spc="-5">
                <a:latin typeface="Verdana"/>
                <a:cs typeface="Verdana"/>
              </a:rPr>
              <a:t>Disease </a:t>
            </a:r>
            <a:r>
              <a:rPr dirty="0" sz="1500" spc="5">
                <a:latin typeface="Verdana"/>
                <a:cs typeface="Verdana"/>
              </a:rPr>
              <a:t>Prediction–Blister </a:t>
            </a:r>
            <a:r>
              <a:rPr dirty="0" sz="1500" spc="35">
                <a:latin typeface="Verdana"/>
                <a:cs typeface="Verdana"/>
              </a:rPr>
              <a:t>Blight </a:t>
            </a:r>
            <a:r>
              <a:rPr dirty="0" sz="1500" spc="-15">
                <a:latin typeface="Verdana"/>
                <a:cs typeface="Verdana"/>
              </a:rPr>
              <a:t>for </a:t>
            </a:r>
            <a:r>
              <a:rPr dirty="0" sz="1500" spc="-30">
                <a:latin typeface="Verdana"/>
                <a:cs typeface="Verdana"/>
              </a:rPr>
              <a:t>Tea </a:t>
            </a:r>
            <a:r>
              <a:rPr dirty="0" sz="1500" spc="-20">
                <a:latin typeface="Verdana"/>
                <a:cs typeface="Verdana"/>
              </a:rPr>
              <a:t>Plant," </a:t>
            </a:r>
            <a:r>
              <a:rPr dirty="0" sz="1500" spc="20">
                <a:latin typeface="Verdana"/>
                <a:cs typeface="Verdana"/>
              </a:rPr>
              <a:t>in </a:t>
            </a:r>
            <a:r>
              <a:rPr dirty="0" sz="1500" spc="-10">
                <a:latin typeface="Verdana"/>
                <a:cs typeface="Verdana"/>
              </a:rPr>
              <a:t>IEEE </a:t>
            </a:r>
            <a:r>
              <a:rPr dirty="0" sz="1500" spc="-25">
                <a:latin typeface="Verdana"/>
                <a:cs typeface="Verdana"/>
              </a:rPr>
              <a:t>Access, </a:t>
            </a:r>
            <a:r>
              <a:rPr dirty="0" sz="1500" spc="-80">
                <a:latin typeface="Verdana"/>
                <a:cs typeface="Verdana"/>
              </a:rPr>
              <a:t>vol. </a:t>
            </a:r>
            <a:r>
              <a:rPr dirty="0" sz="1500" spc="-210">
                <a:latin typeface="Verdana"/>
                <a:cs typeface="Verdana"/>
              </a:rPr>
              <a:t>10,</a:t>
            </a:r>
            <a:r>
              <a:rPr dirty="0" sz="1500" spc="-204">
                <a:latin typeface="Verdana"/>
                <a:cs typeface="Verdana"/>
              </a:rPr>
              <a:t> </a:t>
            </a:r>
            <a:r>
              <a:rPr dirty="0" sz="1500" spc="-25">
                <a:latin typeface="Verdana"/>
                <a:cs typeface="Verdana"/>
              </a:rPr>
              <a:t>pp. 44934-44944, </a:t>
            </a:r>
            <a:r>
              <a:rPr dirty="0" sz="1500" spc="-105">
                <a:latin typeface="Verdana"/>
                <a:cs typeface="Verdana"/>
              </a:rPr>
              <a:t>2022, </a:t>
            </a:r>
            <a:r>
              <a:rPr dirty="0" sz="1500" spc="-70">
                <a:latin typeface="Verdana"/>
                <a:cs typeface="Verdana"/>
              </a:rPr>
              <a:t>doi: </a:t>
            </a:r>
            <a:r>
              <a:rPr dirty="0" sz="1500" spc="-65">
                <a:latin typeface="Verdana"/>
                <a:cs typeface="Verdana"/>
              </a:rPr>
              <a:t> </a:t>
            </a:r>
            <a:r>
              <a:rPr dirty="0" sz="1500" spc="-135">
                <a:latin typeface="Verdana"/>
                <a:cs typeface="Verdana"/>
              </a:rPr>
              <a:t>10.1109/ACCESS.2022.3169147.</a:t>
            </a:r>
            <a:endParaRPr sz="15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Verdana"/>
              <a:buAutoNum type="arabicPlain" startAt="2"/>
            </a:pPr>
            <a:endParaRPr sz="1950">
              <a:latin typeface="Verdana"/>
              <a:cs typeface="Verdana"/>
            </a:endParaRPr>
          </a:p>
          <a:p>
            <a:pPr algn="just" marL="12700" marR="5080">
              <a:lnSpc>
                <a:spcPct val="133300"/>
              </a:lnSpc>
              <a:buAutoNum type="arabicPlain" startAt="2"/>
              <a:tabLst>
                <a:tab pos="317500" algn="l"/>
              </a:tabLst>
            </a:pPr>
            <a:r>
              <a:rPr dirty="0" sz="1500" spc="-100">
                <a:latin typeface="Verdana"/>
                <a:cs typeface="Verdana"/>
              </a:rPr>
              <a:t>R.</a:t>
            </a:r>
            <a:r>
              <a:rPr dirty="0" sz="1500" spc="-60">
                <a:latin typeface="Verdana"/>
                <a:cs typeface="Verdana"/>
              </a:rPr>
              <a:t> </a:t>
            </a:r>
            <a:r>
              <a:rPr dirty="0" sz="1500" spc="-100">
                <a:latin typeface="Verdana"/>
                <a:cs typeface="Verdana"/>
              </a:rPr>
              <a:t>R.</a:t>
            </a:r>
            <a:r>
              <a:rPr dirty="0" sz="1500" spc="-75">
                <a:latin typeface="Verdana"/>
                <a:cs typeface="Verdana"/>
              </a:rPr>
              <a:t> </a:t>
            </a:r>
            <a:r>
              <a:rPr dirty="0" sz="1500" spc="30">
                <a:latin typeface="Verdana"/>
                <a:cs typeface="Verdana"/>
              </a:rPr>
              <a:t>Patil</a:t>
            </a:r>
            <a:r>
              <a:rPr dirty="0" sz="1500" spc="-55">
                <a:latin typeface="Verdana"/>
                <a:cs typeface="Verdana"/>
              </a:rPr>
              <a:t> </a:t>
            </a:r>
            <a:r>
              <a:rPr dirty="0" sz="1500" spc="35">
                <a:latin typeface="Verdana"/>
                <a:cs typeface="Verdana"/>
              </a:rPr>
              <a:t>and</a:t>
            </a:r>
            <a:r>
              <a:rPr dirty="0" sz="1500" spc="-60">
                <a:latin typeface="Verdana"/>
                <a:cs typeface="Verdana"/>
              </a:rPr>
              <a:t> </a:t>
            </a:r>
            <a:r>
              <a:rPr dirty="0" sz="1500" spc="-175">
                <a:latin typeface="Verdana"/>
                <a:cs typeface="Verdana"/>
              </a:rPr>
              <a:t>S.</a:t>
            </a:r>
            <a:r>
              <a:rPr dirty="0" sz="1500" spc="-60">
                <a:latin typeface="Verdana"/>
                <a:cs typeface="Verdana"/>
              </a:rPr>
              <a:t> </a:t>
            </a:r>
            <a:r>
              <a:rPr dirty="0" sz="1500" spc="-15">
                <a:latin typeface="Verdana"/>
                <a:cs typeface="Verdana"/>
              </a:rPr>
              <a:t>Kumar,</a:t>
            </a:r>
            <a:r>
              <a:rPr dirty="0" sz="1500" spc="-55">
                <a:latin typeface="Verdana"/>
                <a:cs typeface="Verdana"/>
              </a:rPr>
              <a:t> </a:t>
            </a:r>
            <a:r>
              <a:rPr dirty="0" sz="1500" spc="-30">
                <a:latin typeface="Verdana"/>
                <a:cs typeface="Verdana"/>
              </a:rPr>
              <a:t>"Rice-Fusion:</a:t>
            </a:r>
            <a:r>
              <a:rPr dirty="0" sz="1500" spc="-70">
                <a:latin typeface="Verdana"/>
                <a:cs typeface="Verdana"/>
              </a:rPr>
              <a:t> </a:t>
            </a:r>
            <a:r>
              <a:rPr dirty="0" sz="1500" spc="50">
                <a:latin typeface="Verdana"/>
                <a:cs typeface="Verdana"/>
              </a:rPr>
              <a:t>A</a:t>
            </a:r>
            <a:r>
              <a:rPr dirty="0" sz="1500" spc="-60">
                <a:latin typeface="Verdana"/>
                <a:cs typeface="Verdana"/>
              </a:rPr>
              <a:t> </a:t>
            </a:r>
            <a:r>
              <a:rPr dirty="0" sz="1500" spc="25">
                <a:latin typeface="Verdana"/>
                <a:cs typeface="Verdana"/>
              </a:rPr>
              <a:t>Multimodality</a:t>
            </a:r>
            <a:r>
              <a:rPr dirty="0" sz="1500" spc="-55">
                <a:latin typeface="Verdana"/>
                <a:cs typeface="Verdana"/>
              </a:rPr>
              <a:t> </a:t>
            </a:r>
            <a:r>
              <a:rPr dirty="0" sz="1500" spc="15">
                <a:latin typeface="Verdana"/>
                <a:cs typeface="Verdana"/>
              </a:rPr>
              <a:t>Data</a:t>
            </a:r>
            <a:r>
              <a:rPr dirty="0" sz="1500" spc="-70">
                <a:latin typeface="Verdana"/>
                <a:cs typeface="Verdana"/>
              </a:rPr>
              <a:t> </a:t>
            </a:r>
            <a:r>
              <a:rPr dirty="0" sz="1500" spc="30">
                <a:latin typeface="Verdana"/>
                <a:cs typeface="Verdana"/>
              </a:rPr>
              <a:t>Fusion</a:t>
            </a:r>
            <a:r>
              <a:rPr dirty="0" sz="1500" spc="-45">
                <a:latin typeface="Verdana"/>
                <a:cs typeface="Verdana"/>
              </a:rPr>
              <a:t> </a:t>
            </a:r>
            <a:r>
              <a:rPr dirty="0" sz="1500" spc="25">
                <a:latin typeface="Verdana"/>
                <a:cs typeface="Verdana"/>
              </a:rPr>
              <a:t>Framework</a:t>
            </a:r>
            <a:r>
              <a:rPr dirty="0" sz="1500" spc="-55">
                <a:latin typeface="Verdana"/>
                <a:cs typeface="Verdana"/>
              </a:rPr>
              <a:t> </a:t>
            </a:r>
            <a:r>
              <a:rPr dirty="0" sz="1500" spc="-15">
                <a:latin typeface="Verdana"/>
                <a:cs typeface="Verdana"/>
              </a:rPr>
              <a:t>for</a:t>
            </a:r>
            <a:r>
              <a:rPr dirty="0" sz="1500" spc="-55">
                <a:latin typeface="Verdana"/>
                <a:cs typeface="Verdana"/>
              </a:rPr>
              <a:t> </a:t>
            </a:r>
            <a:r>
              <a:rPr dirty="0" sz="1500" spc="25">
                <a:latin typeface="Verdana"/>
                <a:cs typeface="Verdana"/>
              </a:rPr>
              <a:t>Rice</a:t>
            </a:r>
            <a:r>
              <a:rPr dirty="0" sz="1500" spc="-60">
                <a:latin typeface="Verdana"/>
                <a:cs typeface="Verdana"/>
              </a:rPr>
              <a:t> </a:t>
            </a:r>
            <a:r>
              <a:rPr dirty="0" sz="1500" spc="-10">
                <a:latin typeface="Verdana"/>
                <a:cs typeface="Verdana"/>
              </a:rPr>
              <a:t>Disease</a:t>
            </a:r>
            <a:r>
              <a:rPr dirty="0" sz="1500" spc="-55">
                <a:latin typeface="Verdana"/>
                <a:cs typeface="Verdana"/>
              </a:rPr>
              <a:t> </a:t>
            </a:r>
            <a:r>
              <a:rPr dirty="0" sz="1500" spc="-25">
                <a:latin typeface="Verdana"/>
                <a:cs typeface="Verdana"/>
              </a:rPr>
              <a:t>Diagnosis,"</a:t>
            </a:r>
            <a:r>
              <a:rPr dirty="0" sz="1500" spc="-65">
                <a:latin typeface="Verdana"/>
                <a:cs typeface="Verdana"/>
              </a:rPr>
              <a:t> </a:t>
            </a:r>
            <a:r>
              <a:rPr dirty="0" sz="1500" spc="25">
                <a:latin typeface="Verdana"/>
                <a:cs typeface="Verdana"/>
              </a:rPr>
              <a:t>in</a:t>
            </a:r>
            <a:r>
              <a:rPr dirty="0" sz="1500" spc="-70">
                <a:latin typeface="Verdana"/>
                <a:cs typeface="Verdana"/>
              </a:rPr>
              <a:t> </a:t>
            </a:r>
            <a:r>
              <a:rPr dirty="0" sz="1500" spc="-10">
                <a:latin typeface="Verdana"/>
                <a:cs typeface="Verdana"/>
              </a:rPr>
              <a:t>IEEE </a:t>
            </a:r>
            <a:r>
              <a:rPr dirty="0" sz="1500" spc="-515">
                <a:latin typeface="Verdana"/>
                <a:cs typeface="Verdana"/>
              </a:rPr>
              <a:t> </a:t>
            </a:r>
            <a:r>
              <a:rPr dirty="0" sz="1500" spc="-25">
                <a:latin typeface="Verdana"/>
                <a:cs typeface="Verdana"/>
              </a:rPr>
              <a:t>Access,</a:t>
            </a:r>
            <a:r>
              <a:rPr dirty="0" sz="1500" spc="-140">
                <a:latin typeface="Verdana"/>
                <a:cs typeface="Verdana"/>
              </a:rPr>
              <a:t> </a:t>
            </a:r>
            <a:r>
              <a:rPr dirty="0" sz="1500" spc="-75">
                <a:latin typeface="Verdana"/>
                <a:cs typeface="Verdana"/>
              </a:rPr>
              <a:t>vol.</a:t>
            </a:r>
            <a:r>
              <a:rPr dirty="0" sz="1500" spc="-150">
                <a:latin typeface="Verdana"/>
                <a:cs typeface="Verdana"/>
              </a:rPr>
              <a:t> </a:t>
            </a:r>
            <a:r>
              <a:rPr dirty="0" sz="1500" spc="-204">
                <a:latin typeface="Verdana"/>
                <a:cs typeface="Verdana"/>
              </a:rPr>
              <a:t>10,</a:t>
            </a:r>
            <a:r>
              <a:rPr dirty="0" sz="1500" spc="-165">
                <a:latin typeface="Verdana"/>
                <a:cs typeface="Verdana"/>
              </a:rPr>
              <a:t> </a:t>
            </a:r>
            <a:r>
              <a:rPr dirty="0" sz="1500" spc="-25">
                <a:latin typeface="Verdana"/>
                <a:cs typeface="Verdana"/>
              </a:rPr>
              <a:t>pp.</a:t>
            </a:r>
            <a:r>
              <a:rPr dirty="0" sz="1500" spc="-150">
                <a:latin typeface="Verdana"/>
                <a:cs typeface="Verdana"/>
              </a:rPr>
              <a:t> </a:t>
            </a:r>
            <a:r>
              <a:rPr dirty="0" sz="1500" spc="-100">
                <a:latin typeface="Verdana"/>
                <a:cs typeface="Verdana"/>
              </a:rPr>
              <a:t>5207-5222,</a:t>
            </a:r>
            <a:r>
              <a:rPr dirty="0" sz="1500" spc="-175">
                <a:latin typeface="Verdana"/>
                <a:cs typeface="Verdana"/>
              </a:rPr>
              <a:t> </a:t>
            </a:r>
            <a:r>
              <a:rPr dirty="0" sz="1500" spc="-100">
                <a:latin typeface="Verdana"/>
                <a:cs typeface="Verdana"/>
              </a:rPr>
              <a:t>2022,</a:t>
            </a:r>
            <a:r>
              <a:rPr dirty="0" sz="1500" spc="-165">
                <a:latin typeface="Verdana"/>
                <a:cs typeface="Verdana"/>
              </a:rPr>
              <a:t> </a:t>
            </a:r>
            <a:r>
              <a:rPr dirty="0" sz="1500" spc="-65">
                <a:latin typeface="Verdana"/>
                <a:cs typeface="Verdana"/>
              </a:rPr>
              <a:t>doi:</a:t>
            </a:r>
            <a:r>
              <a:rPr dirty="0" sz="1500" spc="-165">
                <a:latin typeface="Verdana"/>
                <a:cs typeface="Verdana"/>
              </a:rPr>
              <a:t> </a:t>
            </a:r>
            <a:r>
              <a:rPr dirty="0" sz="1500" spc="-130">
                <a:latin typeface="Verdana"/>
                <a:cs typeface="Verdana"/>
              </a:rPr>
              <a:t>10.1109/ACCESS.2022.3140815.</a:t>
            </a:r>
            <a:endParaRPr sz="15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Verdana"/>
              <a:buAutoNum type="arabicPlain" startAt="2"/>
            </a:pPr>
            <a:endParaRPr sz="1950">
              <a:latin typeface="Verdana"/>
              <a:cs typeface="Verdana"/>
            </a:endParaRPr>
          </a:p>
          <a:p>
            <a:pPr algn="just" marL="12700" marR="5080">
              <a:lnSpc>
                <a:spcPct val="133300"/>
              </a:lnSpc>
              <a:buAutoNum type="arabicPlain" startAt="2"/>
              <a:tabLst>
                <a:tab pos="294640" algn="l"/>
              </a:tabLst>
            </a:pPr>
            <a:r>
              <a:rPr dirty="0" sz="1500" spc="15">
                <a:latin typeface="Verdana"/>
                <a:cs typeface="Verdana"/>
              </a:rPr>
              <a:t>Lee</a:t>
            </a:r>
            <a:r>
              <a:rPr dirty="0" sz="1500" spc="-114">
                <a:latin typeface="Verdana"/>
                <a:cs typeface="Verdana"/>
              </a:rPr>
              <a:t> </a:t>
            </a:r>
            <a:r>
              <a:rPr dirty="0" sz="1500" spc="-95">
                <a:latin typeface="Verdana"/>
                <a:cs typeface="Verdana"/>
              </a:rPr>
              <a:t>KT,</a:t>
            </a:r>
            <a:r>
              <a:rPr dirty="0" sz="1500" spc="-100">
                <a:latin typeface="Verdana"/>
                <a:cs typeface="Verdana"/>
              </a:rPr>
              <a:t> </a:t>
            </a:r>
            <a:r>
              <a:rPr dirty="0" sz="1500" spc="45">
                <a:latin typeface="Verdana"/>
                <a:cs typeface="Verdana"/>
              </a:rPr>
              <a:t>Han</a:t>
            </a:r>
            <a:r>
              <a:rPr dirty="0" sz="1500" spc="-110">
                <a:latin typeface="Verdana"/>
                <a:cs typeface="Verdana"/>
              </a:rPr>
              <a:t> </a:t>
            </a:r>
            <a:r>
              <a:rPr dirty="0" sz="1500" spc="-85">
                <a:latin typeface="Verdana"/>
                <a:cs typeface="Verdana"/>
              </a:rPr>
              <a:t>J,</a:t>
            </a:r>
            <a:r>
              <a:rPr dirty="0" sz="1500" spc="-110">
                <a:latin typeface="Verdana"/>
                <a:cs typeface="Verdana"/>
              </a:rPr>
              <a:t> </a:t>
            </a:r>
            <a:r>
              <a:rPr dirty="0" sz="1500" spc="45">
                <a:latin typeface="Verdana"/>
                <a:cs typeface="Verdana"/>
              </a:rPr>
              <a:t>Kim</a:t>
            </a:r>
            <a:r>
              <a:rPr dirty="0" sz="1500" spc="-110">
                <a:latin typeface="Verdana"/>
                <a:cs typeface="Verdana"/>
              </a:rPr>
              <a:t> </a:t>
            </a:r>
            <a:r>
              <a:rPr dirty="0" sz="1500" spc="-40">
                <a:latin typeface="Verdana"/>
                <a:cs typeface="Verdana"/>
              </a:rPr>
              <a:t>KH.</a:t>
            </a:r>
            <a:r>
              <a:rPr dirty="0" sz="1500" spc="-110">
                <a:latin typeface="Verdana"/>
                <a:cs typeface="Verdana"/>
              </a:rPr>
              <a:t> </a:t>
            </a:r>
            <a:r>
              <a:rPr dirty="0" sz="1500" spc="40">
                <a:latin typeface="Verdana"/>
                <a:cs typeface="Verdana"/>
              </a:rPr>
              <a:t>Optimizing</a:t>
            </a:r>
            <a:r>
              <a:rPr dirty="0" sz="1500" spc="-114">
                <a:latin typeface="Verdana"/>
                <a:cs typeface="Verdana"/>
              </a:rPr>
              <a:t> </a:t>
            </a:r>
            <a:r>
              <a:rPr dirty="0" sz="1500">
                <a:latin typeface="Verdana"/>
                <a:cs typeface="Verdana"/>
              </a:rPr>
              <a:t>Artificial</a:t>
            </a:r>
            <a:r>
              <a:rPr dirty="0" sz="1500" spc="-110">
                <a:latin typeface="Verdana"/>
                <a:cs typeface="Verdana"/>
              </a:rPr>
              <a:t> </a:t>
            </a:r>
            <a:r>
              <a:rPr dirty="0" sz="1500" spc="15">
                <a:latin typeface="Verdana"/>
                <a:cs typeface="Verdana"/>
              </a:rPr>
              <a:t>Neural</a:t>
            </a:r>
            <a:r>
              <a:rPr dirty="0" sz="1500" spc="-110">
                <a:latin typeface="Verdana"/>
                <a:cs typeface="Verdana"/>
              </a:rPr>
              <a:t> </a:t>
            </a:r>
            <a:r>
              <a:rPr dirty="0" sz="1500" spc="15">
                <a:latin typeface="Verdana"/>
                <a:cs typeface="Verdana"/>
              </a:rPr>
              <a:t>Network-Based</a:t>
            </a:r>
            <a:r>
              <a:rPr dirty="0" sz="1500" spc="-110">
                <a:latin typeface="Verdana"/>
                <a:cs typeface="Verdana"/>
              </a:rPr>
              <a:t> </a:t>
            </a:r>
            <a:r>
              <a:rPr dirty="0" sz="1500" spc="35">
                <a:latin typeface="Verdana"/>
                <a:cs typeface="Verdana"/>
              </a:rPr>
              <a:t>Models</a:t>
            </a:r>
            <a:r>
              <a:rPr dirty="0" sz="1500" spc="-100">
                <a:latin typeface="Verdana"/>
                <a:cs typeface="Verdana"/>
              </a:rPr>
              <a:t> </a:t>
            </a:r>
            <a:r>
              <a:rPr dirty="0" sz="1500" spc="15">
                <a:latin typeface="Verdana"/>
                <a:cs typeface="Verdana"/>
              </a:rPr>
              <a:t>to</a:t>
            </a:r>
            <a:r>
              <a:rPr dirty="0" sz="1500" spc="-110">
                <a:latin typeface="Verdana"/>
                <a:cs typeface="Verdana"/>
              </a:rPr>
              <a:t> </a:t>
            </a:r>
            <a:r>
              <a:rPr dirty="0" sz="1500" spc="35">
                <a:latin typeface="Verdana"/>
                <a:cs typeface="Verdana"/>
              </a:rPr>
              <a:t>Predict</a:t>
            </a:r>
            <a:r>
              <a:rPr dirty="0" sz="1500" spc="-100">
                <a:latin typeface="Verdana"/>
                <a:cs typeface="Verdana"/>
              </a:rPr>
              <a:t> </a:t>
            </a:r>
            <a:r>
              <a:rPr dirty="0" sz="1500" spc="25">
                <a:latin typeface="Verdana"/>
                <a:cs typeface="Verdana"/>
              </a:rPr>
              <a:t>Rice</a:t>
            </a:r>
            <a:r>
              <a:rPr dirty="0" sz="1500" spc="-114">
                <a:latin typeface="Verdana"/>
                <a:cs typeface="Verdana"/>
              </a:rPr>
              <a:t> </a:t>
            </a:r>
            <a:r>
              <a:rPr dirty="0" sz="1500" spc="5">
                <a:latin typeface="Verdana"/>
                <a:cs typeface="Verdana"/>
              </a:rPr>
              <a:t>Blast</a:t>
            </a:r>
            <a:r>
              <a:rPr dirty="0" sz="1500" spc="-100">
                <a:latin typeface="Verdana"/>
                <a:cs typeface="Verdana"/>
              </a:rPr>
              <a:t> </a:t>
            </a:r>
            <a:r>
              <a:rPr dirty="0" sz="1500" spc="35">
                <a:latin typeface="Verdana"/>
                <a:cs typeface="Verdana"/>
              </a:rPr>
              <a:t>Epidemics</a:t>
            </a:r>
            <a:r>
              <a:rPr dirty="0" sz="1500" spc="-105">
                <a:latin typeface="Verdana"/>
                <a:cs typeface="Verdana"/>
              </a:rPr>
              <a:t> </a:t>
            </a:r>
            <a:r>
              <a:rPr dirty="0" sz="1500" spc="20">
                <a:latin typeface="Verdana"/>
                <a:cs typeface="Verdana"/>
              </a:rPr>
              <a:t>in</a:t>
            </a:r>
            <a:r>
              <a:rPr dirty="0" sz="1500" spc="-110">
                <a:latin typeface="Verdana"/>
                <a:cs typeface="Verdana"/>
              </a:rPr>
              <a:t> </a:t>
            </a:r>
            <a:r>
              <a:rPr dirty="0" sz="1500" spc="-40">
                <a:latin typeface="Verdana"/>
                <a:cs typeface="Verdana"/>
              </a:rPr>
              <a:t>Korea. </a:t>
            </a:r>
            <a:r>
              <a:rPr dirty="0" sz="1500" spc="-515">
                <a:latin typeface="Verdana"/>
                <a:cs typeface="Verdana"/>
              </a:rPr>
              <a:t> </a:t>
            </a:r>
            <a:r>
              <a:rPr dirty="0" sz="1500" spc="45">
                <a:latin typeface="Verdana"/>
                <a:cs typeface="Verdana"/>
              </a:rPr>
              <a:t>Plant </a:t>
            </a:r>
            <a:r>
              <a:rPr dirty="0" sz="1500" spc="40">
                <a:latin typeface="Verdana"/>
                <a:cs typeface="Verdana"/>
              </a:rPr>
              <a:t>Pathol </a:t>
            </a:r>
            <a:r>
              <a:rPr dirty="0" sz="1500" spc="-85">
                <a:latin typeface="Verdana"/>
                <a:cs typeface="Verdana"/>
              </a:rPr>
              <a:t>J. </a:t>
            </a:r>
            <a:r>
              <a:rPr dirty="0" sz="1500" spc="-70">
                <a:latin typeface="Verdana"/>
                <a:cs typeface="Verdana"/>
              </a:rPr>
              <a:t>2022 </a:t>
            </a:r>
            <a:r>
              <a:rPr dirty="0" sz="1500" spc="-95">
                <a:latin typeface="Verdana"/>
                <a:cs typeface="Verdana"/>
              </a:rPr>
              <a:t>Aug;38(4):395-402. </a:t>
            </a:r>
            <a:r>
              <a:rPr dirty="0" sz="1500" spc="-70">
                <a:latin typeface="Verdana"/>
                <a:cs typeface="Verdana"/>
              </a:rPr>
              <a:t>doi: </a:t>
            </a:r>
            <a:r>
              <a:rPr dirty="0" sz="1500" spc="-80">
                <a:latin typeface="Verdana"/>
                <a:cs typeface="Verdana"/>
              </a:rPr>
              <a:t>10.5423/PPJ.NT.04.2022.0062. </a:t>
            </a:r>
            <a:r>
              <a:rPr dirty="0" sz="1500" spc="60">
                <a:latin typeface="Verdana"/>
                <a:cs typeface="Verdana"/>
              </a:rPr>
              <a:t>Epub </a:t>
            </a:r>
            <a:r>
              <a:rPr dirty="0" sz="1500" spc="-75">
                <a:latin typeface="Verdana"/>
                <a:cs typeface="Verdana"/>
              </a:rPr>
              <a:t>2022 </a:t>
            </a:r>
            <a:r>
              <a:rPr dirty="0" sz="1500" spc="65">
                <a:latin typeface="Verdana"/>
                <a:cs typeface="Verdana"/>
              </a:rPr>
              <a:t>Aug </a:t>
            </a:r>
            <a:r>
              <a:rPr dirty="0" sz="1500" spc="-330">
                <a:latin typeface="Verdana"/>
                <a:cs typeface="Verdana"/>
              </a:rPr>
              <a:t>1.</a:t>
            </a:r>
            <a:r>
              <a:rPr dirty="0" sz="1500" spc="-325">
                <a:latin typeface="Verdana"/>
                <a:cs typeface="Verdana"/>
              </a:rPr>
              <a:t> </a:t>
            </a:r>
            <a:r>
              <a:rPr dirty="0" sz="1500" spc="-30">
                <a:latin typeface="Verdana"/>
                <a:cs typeface="Verdana"/>
              </a:rPr>
              <a:t>PMID: </a:t>
            </a:r>
            <a:r>
              <a:rPr dirty="0" sz="1500" spc="-110">
                <a:latin typeface="Verdana"/>
                <a:cs typeface="Verdana"/>
              </a:rPr>
              <a:t>35953059; </a:t>
            </a:r>
            <a:r>
              <a:rPr dirty="0" sz="1500" spc="-15">
                <a:latin typeface="Verdana"/>
                <a:cs typeface="Verdana"/>
              </a:rPr>
              <a:t>PMCID: </a:t>
            </a:r>
            <a:r>
              <a:rPr dirty="0" sz="1500" spc="-10">
                <a:latin typeface="Verdana"/>
                <a:cs typeface="Verdana"/>
              </a:rPr>
              <a:t> </a:t>
            </a:r>
            <a:r>
              <a:rPr dirty="0" sz="1500" spc="-55">
                <a:latin typeface="Verdana"/>
                <a:cs typeface="Verdana"/>
              </a:rPr>
              <a:t>PMC9372109.</a:t>
            </a:r>
            <a:endParaRPr sz="15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Verdana"/>
              <a:buAutoNum type="arabicPlain" startAt="2"/>
            </a:pPr>
            <a:endParaRPr sz="1950">
              <a:latin typeface="Verdana"/>
              <a:cs typeface="Verdana"/>
            </a:endParaRPr>
          </a:p>
          <a:p>
            <a:pPr algn="just" marL="12700" marR="5715">
              <a:lnSpc>
                <a:spcPct val="133300"/>
              </a:lnSpc>
              <a:buAutoNum type="arabicPlain" startAt="2"/>
              <a:tabLst>
                <a:tab pos="327025" algn="l"/>
              </a:tabLst>
            </a:pPr>
            <a:r>
              <a:rPr dirty="0" sz="1500" spc="-175">
                <a:latin typeface="Verdana"/>
                <a:cs typeface="Verdana"/>
              </a:rPr>
              <a:t>S. </a:t>
            </a:r>
            <a:r>
              <a:rPr dirty="0" sz="1500" spc="-30">
                <a:latin typeface="Verdana"/>
                <a:cs typeface="Verdana"/>
              </a:rPr>
              <a:t>Sannakki, </a:t>
            </a:r>
            <a:r>
              <a:rPr dirty="0" sz="1500" spc="-110">
                <a:latin typeface="Verdana"/>
                <a:cs typeface="Verdana"/>
              </a:rPr>
              <a:t>V. </a:t>
            </a:r>
            <a:r>
              <a:rPr dirty="0" sz="1500" spc="-175">
                <a:latin typeface="Verdana"/>
                <a:cs typeface="Verdana"/>
              </a:rPr>
              <a:t>S. </a:t>
            </a:r>
            <a:r>
              <a:rPr dirty="0" sz="1500" spc="-15">
                <a:latin typeface="Verdana"/>
                <a:cs typeface="Verdana"/>
              </a:rPr>
              <a:t>Rajpurohit, </a:t>
            </a:r>
            <a:r>
              <a:rPr dirty="0" sz="1500" spc="-75">
                <a:latin typeface="Verdana"/>
                <a:cs typeface="Verdana"/>
              </a:rPr>
              <a:t>F. </a:t>
            </a:r>
            <a:r>
              <a:rPr dirty="0" sz="1500">
                <a:latin typeface="Verdana"/>
                <a:cs typeface="Verdana"/>
              </a:rPr>
              <a:t>Sumira </a:t>
            </a:r>
            <a:r>
              <a:rPr dirty="0" sz="1500" spc="40">
                <a:latin typeface="Verdana"/>
                <a:cs typeface="Verdana"/>
              </a:rPr>
              <a:t>and </a:t>
            </a:r>
            <a:r>
              <a:rPr dirty="0" sz="1500" spc="-70">
                <a:latin typeface="Verdana"/>
                <a:cs typeface="Verdana"/>
              </a:rPr>
              <a:t>H. </a:t>
            </a:r>
            <a:r>
              <a:rPr dirty="0" sz="1500" spc="-15">
                <a:latin typeface="Verdana"/>
                <a:cs typeface="Verdana"/>
              </a:rPr>
              <a:t>Venkatesh, </a:t>
            </a:r>
            <a:r>
              <a:rPr dirty="0" sz="1500" spc="-45">
                <a:latin typeface="Verdana"/>
                <a:cs typeface="Verdana"/>
              </a:rPr>
              <a:t>"A </a:t>
            </a:r>
            <a:r>
              <a:rPr dirty="0" sz="1500" spc="10">
                <a:latin typeface="Verdana"/>
                <a:cs typeface="Verdana"/>
              </a:rPr>
              <a:t>neural </a:t>
            </a:r>
            <a:r>
              <a:rPr dirty="0" sz="1500" spc="20">
                <a:latin typeface="Verdana"/>
                <a:cs typeface="Verdana"/>
              </a:rPr>
              <a:t>network </a:t>
            </a:r>
            <a:r>
              <a:rPr dirty="0" sz="1500" spc="25">
                <a:latin typeface="Verdana"/>
                <a:cs typeface="Verdana"/>
              </a:rPr>
              <a:t>approach </a:t>
            </a:r>
            <a:r>
              <a:rPr dirty="0" sz="1500" spc="-15">
                <a:latin typeface="Verdana"/>
                <a:cs typeface="Verdana"/>
              </a:rPr>
              <a:t>for </a:t>
            </a:r>
            <a:r>
              <a:rPr dirty="0" sz="1500" spc="-5">
                <a:latin typeface="Verdana"/>
                <a:cs typeface="Verdana"/>
              </a:rPr>
              <a:t>disease </a:t>
            </a:r>
            <a:r>
              <a:rPr dirty="0" sz="1500" spc="10">
                <a:latin typeface="Verdana"/>
                <a:cs typeface="Verdana"/>
              </a:rPr>
              <a:t>forecasting </a:t>
            </a:r>
            <a:r>
              <a:rPr dirty="0" sz="1500" spc="15">
                <a:latin typeface="Verdana"/>
                <a:cs typeface="Verdana"/>
              </a:rPr>
              <a:t>in </a:t>
            </a:r>
            <a:r>
              <a:rPr dirty="0" sz="1500" spc="20">
                <a:latin typeface="Verdana"/>
                <a:cs typeface="Verdana"/>
              </a:rPr>
              <a:t> </a:t>
            </a:r>
            <a:r>
              <a:rPr dirty="0" sz="1500" spc="10">
                <a:latin typeface="Verdana"/>
                <a:cs typeface="Verdana"/>
              </a:rPr>
              <a:t>grapes </a:t>
            </a:r>
            <a:r>
              <a:rPr dirty="0" sz="1500" spc="30">
                <a:latin typeface="Verdana"/>
                <a:cs typeface="Verdana"/>
              </a:rPr>
              <a:t>using </a:t>
            </a:r>
            <a:r>
              <a:rPr dirty="0" sz="1500" spc="15">
                <a:latin typeface="Verdana"/>
                <a:cs typeface="Verdana"/>
              </a:rPr>
              <a:t>weather </a:t>
            </a:r>
            <a:r>
              <a:rPr dirty="0" sz="1500" spc="-30">
                <a:latin typeface="Verdana"/>
                <a:cs typeface="Verdana"/>
              </a:rPr>
              <a:t>parameters," </a:t>
            </a:r>
            <a:r>
              <a:rPr dirty="0" sz="1500" spc="-150">
                <a:latin typeface="Verdana"/>
                <a:cs typeface="Verdana"/>
              </a:rPr>
              <a:t>2013</a:t>
            </a:r>
            <a:r>
              <a:rPr dirty="0" sz="1500" spc="-145">
                <a:latin typeface="Verdana"/>
                <a:cs typeface="Verdana"/>
              </a:rPr>
              <a:t> </a:t>
            </a:r>
            <a:r>
              <a:rPr dirty="0" sz="1500" spc="30">
                <a:latin typeface="Verdana"/>
                <a:cs typeface="Verdana"/>
              </a:rPr>
              <a:t>Fourth </a:t>
            </a:r>
            <a:r>
              <a:rPr dirty="0" sz="1500" spc="-5">
                <a:latin typeface="Verdana"/>
                <a:cs typeface="Verdana"/>
              </a:rPr>
              <a:t>International </a:t>
            </a:r>
            <a:r>
              <a:rPr dirty="0" sz="1500" spc="20">
                <a:latin typeface="Verdana"/>
                <a:cs typeface="Verdana"/>
              </a:rPr>
              <a:t>Conference </a:t>
            </a:r>
            <a:r>
              <a:rPr dirty="0" sz="1500" spc="45">
                <a:latin typeface="Verdana"/>
                <a:cs typeface="Verdana"/>
              </a:rPr>
              <a:t>on </a:t>
            </a:r>
            <a:r>
              <a:rPr dirty="0" sz="1500" spc="20">
                <a:latin typeface="Verdana"/>
                <a:cs typeface="Verdana"/>
              </a:rPr>
              <a:t>Computing, </a:t>
            </a:r>
            <a:r>
              <a:rPr dirty="0" sz="1500" spc="35">
                <a:latin typeface="Verdana"/>
                <a:cs typeface="Verdana"/>
              </a:rPr>
              <a:t>Communications and </a:t>
            </a:r>
            <a:r>
              <a:rPr dirty="0" sz="1500" spc="40">
                <a:latin typeface="Verdana"/>
                <a:cs typeface="Verdana"/>
              </a:rPr>
              <a:t> </a:t>
            </a:r>
            <a:r>
              <a:rPr dirty="0" sz="1500" spc="35">
                <a:latin typeface="Verdana"/>
                <a:cs typeface="Verdana"/>
              </a:rPr>
              <a:t>Networking</a:t>
            </a:r>
            <a:r>
              <a:rPr dirty="0" sz="1500" spc="-175">
                <a:latin typeface="Verdana"/>
                <a:cs typeface="Verdana"/>
              </a:rPr>
              <a:t> </a:t>
            </a:r>
            <a:r>
              <a:rPr dirty="0" sz="1500" spc="15">
                <a:latin typeface="Verdana"/>
                <a:cs typeface="Verdana"/>
              </a:rPr>
              <a:t>Technologies</a:t>
            </a:r>
            <a:r>
              <a:rPr dirty="0" sz="1500" spc="-165">
                <a:latin typeface="Verdana"/>
                <a:cs typeface="Verdana"/>
              </a:rPr>
              <a:t> </a:t>
            </a:r>
            <a:r>
              <a:rPr dirty="0" sz="1500" spc="-75">
                <a:latin typeface="Verdana"/>
                <a:cs typeface="Verdana"/>
              </a:rPr>
              <a:t>(ICCCNT),</a:t>
            </a:r>
            <a:r>
              <a:rPr dirty="0" sz="1500" spc="-175">
                <a:latin typeface="Verdana"/>
                <a:cs typeface="Verdana"/>
              </a:rPr>
              <a:t> </a:t>
            </a:r>
            <a:r>
              <a:rPr dirty="0" sz="1500" spc="-165">
                <a:latin typeface="Verdana"/>
                <a:cs typeface="Verdana"/>
              </a:rPr>
              <a:t>2013, </a:t>
            </a:r>
            <a:r>
              <a:rPr dirty="0" sz="1500" spc="-25">
                <a:latin typeface="Verdana"/>
                <a:cs typeface="Verdana"/>
              </a:rPr>
              <a:t>pp.</a:t>
            </a:r>
            <a:r>
              <a:rPr dirty="0" sz="1500" spc="-150">
                <a:latin typeface="Verdana"/>
                <a:cs typeface="Verdana"/>
              </a:rPr>
              <a:t> </a:t>
            </a:r>
            <a:r>
              <a:rPr dirty="0" sz="1500" spc="-215">
                <a:latin typeface="Verdana"/>
                <a:cs typeface="Verdana"/>
              </a:rPr>
              <a:t>1-5,</a:t>
            </a:r>
            <a:r>
              <a:rPr dirty="0" sz="1500" spc="-160">
                <a:latin typeface="Verdana"/>
                <a:cs typeface="Verdana"/>
              </a:rPr>
              <a:t> </a:t>
            </a:r>
            <a:r>
              <a:rPr dirty="0" sz="1500" spc="-65">
                <a:latin typeface="Verdana"/>
                <a:cs typeface="Verdana"/>
              </a:rPr>
              <a:t>doi:</a:t>
            </a:r>
            <a:r>
              <a:rPr dirty="0" sz="1500" spc="-150">
                <a:latin typeface="Verdana"/>
                <a:cs typeface="Verdana"/>
              </a:rPr>
              <a:t> </a:t>
            </a:r>
            <a:r>
              <a:rPr dirty="0" sz="1500" spc="-140">
                <a:latin typeface="Verdana"/>
                <a:cs typeface="Verdana"/>
              </a:rPr>
              <a:t>10.1109/ICCCNT.2013.6726613.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 spc="-260"/>
              <a:t>11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191243"/>
            <a:ext cx="1178052" cy="109575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533144" y="867155"/>
            <a:ext cx="15222219" cy="8552815"/>
            <a:chOff x="1533144" y="867155"/>
            <a:chExt cx="15222219" cy="85528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3144" y="867155"/>
              <a:ext cx="15221712" cy="85526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17259" y="1290269"/>
              <a:ext cx="5780532" cy="113111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272409" y="2882900"/>
            <a:ext cx="11746230" cy="5207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33300"/>
              </a:lnSpc>
              <a:spcBef>
                <a:spcPts val="100"/>
              </a:spcBef>
              <a:buFont typeface="Verdana"/>
              <a:buAutoNum type="arabicPlain" startAt="7"/>
              <a:tabLst>
                <a:tab pos="340360" algn="l"/>
              </a:tabLst>
            </a:pPr>
            <a:r>
              <a:rPr dirty="0" sz="1500" spc="-110">
                <a:latin typeface="Verdana"/>
                <a:cs typeface="Verdana"/>
              </a:rPr>
              <a:t>V</a:t>
            </a:r>
            <a:r>
              <a:rPr dirty="0" sz="1500" spc="-110">
                <a:latin typeface="Verdana"/>
                <a:cs typeface="Verdana"/>
              </a:rPr>
              <a:t>. </a:t>
            </a:r>
            <a:r>
              <a:rPr dirty="0" sz="1500" spc="-70">
                <a:latin typeface="Verdana"/>
                <a:cs typeface="Verdana"/>
              </a:rPr>
              <a:t>Tilva, </a:t>
            </a:r>
            <a:r>
              <a:rPr dirty="0" sz="1500" spc="-85">
                <a:latin typeface="Verdana"/>
                <a:cs typeface="Verdana"/>
              </a:rPr>
              <a:t>J. </a:t>
            </a:r>
            <a:r>
              <a:rPr dirty="0" sz="1500" spc="30">
                <a:latin typeface="Verdana"/>
                <a:cs typeface="Verdana"/>
              </a:rPr>
              <a:t>Patel </a:t>
            </a:r>
            <a:r>
              <a:rPr dirty="0" sz="1500" spc="35">
                <a:latin typeface="Verdana"/>
                <a:cs typeface="Verdana"/>
              </a:rPr>
              <a:t>and </a:t>
            </a:r>
            <a:r>
              <a:rPr dirty="0" sz="1500" spc="-110">
                <a:latin typeface="Verdana"/>
                <a:cs typeface="Verdana"/>
              </a:rPr>
              <a:t>C. </a:t>
            </a:r>
            <a:r>
              <a:rPr dirty="0" sz="1500" spc="-10">
                <a:latin typeface="Verdana"/>
                <a:cs typeface="Verdana"/>
              </a:rPr>
              <a:t>Bhatt, </a:t>
            </a:r>
            <a:r>
              <a:rPr dirty="0" sz="1500" spc="5">
                <a:latin typeface="Verdana"/>
                <a:cs typeface="Verdana"/>
              </a:rPr>
              <a:t>"Weather </a:t>
            </a:r>
            <a:r>
              <a:rPr dirty="0" sz="1500" spc="20">
                <a:latin typeface="Verdana"/>
                <a:cs typeface="Verdana"/>
              </a:rPr>
              <a:t>based </a:t>
            </a:r>
            <a:r>
              <a:rPr dirty="0" sz="1500" spc="25">
                <a:latin typeface="Verdana"/>
                <a:cs typeface="Verdana"/>
              </a:rPr>
              <a:t>plant </a:t>
            </a:r>
            <a:r>
              <a:rPr dirty="0" sz="1500" spc="-10">
                <a:latin typeface="Verdana"/>
                <a:cs typeface="Verdana"/>
              </a:rPr>
              <a:t>diseases </a:t>
            </a:r>
            <a:r>
              <a:rPr dirty="0" sz="1500" spc="10">
                <a:latin typeface="Verdana"/>
                <a:cs typeface="Verdana"/>
              </a:rPr>
              <a:t>forecasting </a:t>
            </a:r>
            <a:r>
              <a:rPr dirty="0" sz="1500" spc="30">
                <a:latin typeface="Verdana"/>
                <a:cs typeface="Verdana"/>
              </a:rPr>
              <a:t>using </a:t>
            </a:r>
            <a:r>
              <a:rPr dirty="0" sz="1500" spc="-20">
                <a:latin typeface="Verdana"/>
                <a:cs typeface="Verdana"/>
              </a:rPr>
              <a:t>fuzzy </a:t>
            </a:r>
            <a:r>
              <a:rPr dirty="0" sz="1500" spc="-30">
                <a:latin typeface="Verdana"/>
                <a:cs typeface="Verdana"/>
              </a:rPr>
              <a:t>logic," </a:t>
            </a:r>
            <a:r>
              <a:rPr dirty="0" sz="1500" spc="-150">
                <a:latin typeface="Verdana"/>
                <a:cs typeface="Verdana"/>
              </a:rPr>
              <a:t>2013</a:t>
            </a:r>
            <a:r>
              <a:rPr dirty="0" sz="1500" spc="-145">
                <a:latin typeface="Verdana"/>
                <a:cs typeface="Verdana"/>
              </a:rPr>
              <a:t> </a:t>
            </a:r>
            <a:r>
              <a:rPr dirty="0" sz="1500" spc="30">
                <a:latin typeface="Verdana"/>
                <a:cs typeface="Verdana"/>
              </a:rPr>
              <a:t>Nirma </a:t>
            </a:r>
            <a:r>
              <a:rPr dirty="0" sz="1500" spc="-15">
                <a:latin typeface="Verdana"/>
                <a:cs typeface="Verdana"/>
              </a:rPr>
              <a:t>University </a:t>
            </a:r>
            <a:r>
              <a:rPr dirty="0" sz="1500" spc="-10">
                <a:latin typeface="Verdana"/>
                <a:cs typeface="Verdana"/>
              </a:rPr>
              <a:t> </a:t>
            </a:r>
            <a:r>
              <a:rPr dirty="0" sz="1500">
                <a:latin typeface="Verdana"/>
                <a:cs typeface="Verdana"/>
              </a:rPr>
              <a:t>International</a:t>
            </a:r>
            <a:r>
              <a:rPr dirty="0" sz="1500" spc="-165">
                <a:latin typeface="Verdana"/>
                <a:cs typeface="Verdana"/>
              </a:rPr>
              <a:t> </a:t>
            </a:r>
            <a:r>
              <a:rPr dirty="0" sz="1500" spc="20">
                <a:latin typeface="Verdana"/>
                <a:cs typeface="Verdana"/>
              </a:rPr>
              <a:t>Conference</a:t>
            </a:r>
            <a:r>
              <a:rPr dirty="0" sz="1500" spc="-170">
                <a:latin typeface="Verdana"/>
                <a:cs typeface="Verdana"/>
              </a:rPr>
              <a:t> </a:t>
            </a:r>
            <a:r>
              <a:rPr dirty="0" sz="1500" spc="45">
                <a:latin typeface="Verdana"/>
                <a:cs typeface="Verdana"/>
              </a:rPr>
              <a:t>on</a:t>
            </a:r>
            <a:r>
              <a:rPr dirty="0" sz="1500" spc="-140">
                <a:latin typeface="Verdana"/>
                <a:cs typeface="Verdana"/>
              </a:rPr>
              <a:t> </a:t>
            </a:r>
            <a:r>
              <a:rPr dirty="0" sz="1500" spc="30">
                <a:latin typeface="Verdana"/>
                <a:cs typeface="Verdana"/>
              </a:rPr>
              <a:t>Engineering</a:t>
            </a:r>
            <a:r>
              <a:rPr dirty="0" sz="1500" spc="-170">
                <a:latin typeface="Verdana"/>
                <a:cs typeface="Verdana"/>
              </a:rPr>
              <a:t> </a:t>
            </a:r>
            <a:r>
              <a:rPr dirty="0" sz="1500" spc="-20">
                <a:latin typeface="Verdana"/>
                <a:cs typeface="Verdana"/>
              </a:rPr>
              <a:t>(NUiCONE),</a:t>
            </a:r>
            <a:r>
              <a:rPr dirty="0" sz="1500" spc="-175">
                <a:latin typeface="Verdana"/>
                <a:cs typeface="Verdana"/>
              </a:rPr>
              <a:t> </a:t>
            </a:r>
            <a:r>
              <a:rPr dirty="0" sz="1500" spc="-165">
                <a:latin typeface="Verdana"/>
                <a:cs typeface="Verdana"/>
              </a:rPr>
              <a:t>2013,</a:t>
            </a:r>
            <a:r>
              <a:rPr dirty="0" sz="1500" spc="-160">
                <a:latin typeface="Verdana"/>
                <a:cs typeface="Verdana"/>
              </a:rPr>
              <a:t> </a:t>
            </a:r>
            <a:r>
              <a:rPr dirty="0" sz="1500" spc="-25">
                <a:latin typeface="Verdana"/>
                <a:cs typeface="Verdana"/>
              </a:rPr>
              <a:t>pp.</a:t>
            </a:r>
            <a:r>
              <a:rPr dirty="0" sz="1500" spc="-165">
                <a:latin typeface="Verdana"/>
                <a:cs typeface="Verdana"/>
              </a:rPr>
              <a:t> </a:t>
            </a:r>
            <a:r>
              <a:rPr dirty="0" sz="1500" spc="-215">
                <a:latin typeface="Verdana"/>
                <a:cs typeface="Verdana"/>
              </a:rPr>
              <a:t>1-5,</a:t>
            </a:r>
            <a:r>
              <a:rPr dirty="0" sz="1500" spc="-145">
                <a:latin typeface="Verdana"/>
                <a:cs typeface="Verdana"/>
              </a:rPr>
              <a:t> </a:t>
            </a:r>
            <a:r>
              <a:rPr dirty="0" sz="1500" spc="-65">
                <a:latin typeface="Verdana"/>
                <a:cs typeface="Verdana"/>
              </a:rPr>
              <a:t>doi:</a:t>
            </a:r>
            <a:r>
              <a:rPr dirty="0" sz="1500" spc="-165">
                <a:latin typeface="Verdana"/>
                <a:cs typeface="Verdana"/>
              </a:rPr>
              <a:t> </a:t>
            </a:r>
            <a:r>
              <a:rPr dirty="0" sz="1500" spc="-110">
                <a:latin typeface="Verdana"/>
                <a:cs typeface="Verdana"/>
              </a:rPr>
              <a:t>10.1109/NUiCONE.2013.6780173.</a:t>
            </a:r>
            <a:endParaRPr sz="15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Verdana"/>
              <a:buAutoNum type="arabicPlain" startAt="7"/>
            </a:pPr>
            <a:endParaRPr sz="1950">
              <a:latin typeface="Verdana"/>
              <a:cs typeface="Verdana"/>
            </a:endParaRPr>
          </a:p>
          <a:p>
            <a:pPr algn="just" marL="12700" marR="5715">
              <a:lnSpc>
                <a:spcPct val="133300"/>
              </a:lnSpc>
              <a:buAutoNum type="arabicPlain" startAt="7"/>
              <a:tabLst>
                <a:tab pos="346710" algn="l"/>
              </a:tabLst>
            </a:pPr>
            <a:r>
              <a:rPr dirty="0" sz="1500" spc="-15">
                <a:latin typeface="Verdana"/>
                <a:cs typeface="Verdana"/>
              </a:rPr>
              <a:t>Bhatia, </a:t>
            </a:r>
            <a:r>
              <a:rPr dirty="0" sz="1500" spc="-145">
                <a:latin typeface="Verdana"/>
                <a:cs typeface="Verdana"/>
              </a:rPr>
              <a:t>A., </a:t>
            </a:r>
            <a:r>
              <a:rPr dirty="0" sz="1500" spc="-5">
                <a:latin typeface="Verdana"/>
                <a:cs typeface="Verdana"/>
              </a:rPr>
              <a:t>Chug, </a:t>
            </a:r>
            <a:r>
              <a:rPr dirty="0" sz="1500" spc="-145">
                <a:latin typeface="Verdana"/>
                <a:cs typeface="Verdana"/>
              </a:rPr>
              <a:t>A., </a:t>
            </a:r>
            <a:r>
              <a:rPr dirty="0" sz="1500" spc="-30">
                <a:latin typeface="Verdana"/>
                <a:cs typeface="Verdana"/>
              </a:rPr>
              <a:t>Singh, </a:t>
            </a:r>
            <a:r>
              <a:rPr dirty="0" sz="1500" spc="-100">
                <a:latin typeface="Verdana"/>
                <a:cs typeface="Verdana"/>
              </a:rPr>
              <a:t>A.P., </a:t>
            </a:r>
            <a:r>
              <a:rPr dirty="0" sz="1500" spc="-25">
                <a:latin typeface="Verdana"/>
                <a:cs typeface="Verdana"/>
              </a:rPr>
              <a:t>Singh, </a:t>
            </a:r>
            <a:r>
              <a:rPr dirty="0" sz="1500" spc="-105">
                <a:latin typeface="Verdana"/>
                <a:cs typeface="Verdana"/>
              </a:rPr>
              <a:t>R.P., </a:t>
            </a:r>
            <a:r>
              <a:rPr dirty="0" sz="1500" spc="-25">
                <a:latin typeface="Verdana"/>
                <a:cs typeface="Verdana"/>
              </a:rPr>
              <a:t>Singh, </a:t>
            </a:r>
            <a:r>
              <a:rPr dirty="0" sz="1500" spc="-80">
                <a:latin typeface="Verdana"/>
                <a:cs typeface="Verdana"/>
              </a:rPr>
              <a:t>D. </a:t>
            </a:r>
            <a:r>
              <a:rPr dirty="0" sz="1500" spc="-135">
                <a:latin typeface="Verdana"/>
                <a:cs typeface="Verdana"/>
              </a:rPr>
              <a:t>(2022). </a:t>
            </a:r>
            <a:r>
              <a:rPr dirty="0" sz="1500" spc="50">
                <a:latin typeface="Verdana"/>
                <a:cs typeface="Verdana"/>
              </a:rPr>
              <a:t>A </a:t>
            </a:r>
            <a:r>
              <a:rPr dirty="0" sz="1500" spc="20">
                <a:latin typeface="Verdana"/>
                <a:cs typeface="Verdana"/>
              </a:rPr>
              <a:t>Forecasting </a:t>
            </a:r>
            <a:r>
              <a:rPr dirty="0" sz="1500" spc="30">
                <a:latin typeface="Verdana"/>
                <a:cs typeface="Verdana"/>
              </a:rPr>
              <a:t>Technique </a:t>
            </a:r>
            <a:r>
              <a:rPr dirty="0" sz="1500" spc="-15">
                <a:latin typeface="Verdana"/>
                <a:cs typeface="Verdana"/>
              </a:rPr>
              <a:t>for </a:t>
            </a:r>
            <a:r>
              <a:rPr dirty="0" sz="1500" spc="30">
                <a:latin typeface="Verdana"/>
                <a:cs typeface="Verdana"/>
              </a:rPr>
              <a:t>Powdery </a:t>
            </a:r>
            <a:r>
              <a:rPr dirty="0" sz="1500" spc="50">
                <a:latin typeface="Verdana"/>
                <a:cs typeface="Verdana"/>
              </a:rPr>
              <a:t>Mildew </a:t>
            </a:r>
            <a:r>
              <a:rPr dirty="0" sz="1500" spc="-5">
                <a:latin typeface="Verdana"/>
                <a:cs typeface="Verdana"/>
              </a:rPr>
              <a:t>Disease </a:t>
            </a:r>
            <a:r>
              <a:rPr dirty="0" sz="1500">
                <a:latin typeface="Verdana"/>
                <a:cs typeface="Verdana"/>
              </a:rPr>
              <a:t> </a:t>
            </a:r>
            <a:r>
              <a:rPr dirty="0" sz="1500" spc="35">
                <a:latin typeface="Verdana"/>
                <a:cs typeface="Verdana"/>
              </a:rPr>
              <a:t>Prediction </a:t>
            </a:r>
            <a:r>
              <a:rPr dirty="0" sz="1500" spc="25">
                <a:latin typeface="Verdana"/>
                <a:cs typeface="Verdana"/>
              </a:rPr>
              <a:t>in </a:t>
            </a:r>
            <a:r>
              <a:rPr dirty="0" sz="1500" spc="15">
                <a:latin typeface="Verdana"/>
                <a:cs typeface="Verdana"/>
              </a:rPr>
              <a:t>Tomato </a:t>
            </a:r>
            <a:r>
              <a:rPr dirty="0" sz="1500" spc="-10">
                <a:latin typeface="Verdana"/>
                <a:cs typeface="Verdana"/>
              </a:rPr>
              <a:t>Plants. </a:t>
            </a:r>
            <a:r>
              <a:rPr dirty="0" sz="1500" spc="-170">
                <a:latin typeface="Verdana"/>
                <a:cs typeface="Verdana"/>
              </a:rPr>
              <a:t>In: </a:t>
            </a:r>
            <a:r>
              <a:rPr dirty="0" sz="1500" spc="-20">
                <a:latin typeface="Verdana"/>
                <a:cs typeface="Verdana"/>
              </a:rPr>
              <a:t>Gupta, </a:t>
            </a:r>
            <a:r>
              <a:rPr dirty="0" sz="1500" spc="-135">
                <a:latin typeface="Verdana"/>
                <a:cs typeface="Verdana"/>
              </a:rPr>
              <a:t>D., </a:t>
            </a:r>
            <a:r>
              <a:rPr dirty="0" sz="1500" spc="-10">
                <a:latin typeface="Verdana"/>
                <a:cs typeface="Verdana"/>
              </a:rPr>
              <a:t>Khanna, </a:t>
            </a:r>
            <a:r>
              <a:rPr dirty="0" sz="1500" spc="-145">
                <a:latin typeface="Verdana"/>
                <a:cs typeface="Verdana"/>
              </a:rPr>
              <a:t>A., </a:t>
            </a:r>
            <a:r>
              <a:rPr dirty="0" sz="1500" spc="-35">
                <a:latin typeface="Verdana"/>
                <a:cs typeface="Verdana"/>
              </a:rPr>
              <a:t>Kansal, </a:t>
            </a:r>
            <a:r>
              <a:rPr dirty="0" sz="1500" spc="-145">
                <a:latin typeface="Verdana"/>
                <a:cs typeface="Verdana"/>
              </a:rPr>
              <a:t>V., </a:t>
            </a:r>
            <a:r>
              <a:rPr dirty="0" sz="1500" spc="-10">
                <a:latin typeface="Verdana"/>
                <a:cs typeface="Verdana"/>
              </a:rPr>
              <a:t>Fortino, </a:t>
            </a:r>
            <a:r>
              <a:rPr dirty="0" sz="1500" spc="-160">
                <a:latin typeface="Verdana"/>
                <a:cs typeface="Verdana"/>
              </a:rPr>
              <a:t>G., </a:t>
            </a:r>
            <a:r>
              <a:rPr dirty="0" sz="1500" spc="-15">
                <a:latin typeface="Verdana"/>
                <a:cs typeface="Verdana"/>
              </a:rPr>
              <a:t>Hassanien, </a:t>
            </a:r>
            <a:r>
              <a:rPr dirty="0" sz="1500" spc="-95">
                <a:latin typeface="Verdana"/>
                <a:cs typeface="Verdana"/>
              </a:rPr>
              <a:t>A.E. </a:t>
            </a:r>
            <a:r>
              <a:rPr dirty="0" sz="1500" spc="-75">
                <a:latin typeface="Verdana"/>
                <a:cs typeface="Verdana"/>
              </a:rPr>
              <a:t>(eds) </a:t>
            </a:r>
            <a:r>
              <a:rPr dirty="0" sz="1500" spc="35">
                <a:latin typeface="Verdana"/>
                <a:cs typeface="Verdana"/>
              </a:rPr>
              <a:t>Proceedings </a:t>
            </a:r>
            <a:r>
              <a:rPr dirty="0" sz="1500">
                <a:latin typeface="Verdana"/>
                <a:cs typeface="Verdana"/>
              </a:rPr>
              <a:t>of </a:t>
            </a:r>
            <a:r>
              <a:rPr dirty="0" sz="1500" spc="20">
                <a:latin typeface="Verdana"/>
                <a:cs typeface="Verdana"/>
              </a:rPr>
              <a:t>Second </a:t>
            </a:r>
            <a:r>
              <a:rPr dirty="0" sz="1500" spc="25">
                <a:latin typeface="Verdana"/>
                <a:cs typeface="Verdana"/>
              </a:rPr>
              <a:t> </a:t>
            </a:r>
            <a:r>
              <a:rPr dirty="0" sz="1500" spc="15">
                <a:latin typeface="Verdana"/>
                <a:cs typeface="Verdana"/>
              </a:rPr>
              <a:t>Doctoral</a:t>
            </a:r>
            <a:r>
              <a:rPr dirty="0" sz="1500" spc="-5">
                <a:latin typeface="Verdana"/>
                <a:cs typeface="Verdana"/>
              </a:rPr>
              <a:t> </a:t>
            </a:r>
            <a:r>
              <a:rPr dirty="0" sz="1500" spc="20">
                <a:latin typeface="Verdana"/>
                <a:cs typeface="Verdana"/>
              </a:rPr>
              <a:t>Symposium</a:t>
            </a:r>
            <a:r>
              <a:rPr dirty="0" sz="1500" spc="-5">
                <a:latin typeface="Verdana"/>
                <a:cs typeface="Verdana"/>
              </a:rPr>
              <a:t> </a:t>
            </a:r>
            <a:r>
              <a:rPr dirty="0" sz="1500" spc="35">
                <a:latin typeface="Verdana"/>
                <a:cs typeface="Verdana"/>
              </a:rPr>
              <a:t>on</a:t>
            </a:r>
            <a:r>
              <a:rPr dirty="0" sz="1500" spc="-10">
                <a:latin typeface="Verdana"/>
                <a:cs typeface="Verdana"/>
              </a:rPr>
              <a:t> </a:t>
            </a:r>
            <a:r>
              <a:rPr dirty="0" sz="1500" spc="30">
                <a:latin typeface="Verdana"/>
                <a:cs typeface="Verdana"/>
              </a:rPr>
              <a:t>Computational</a:t>
            </a:r>
            <a:r>
              <a:rPr dirty="0" sz="1500" spc="-15">
                <a:latin typeface="Verdana"/>
                <a:cs typeface="Verdana"/>
              </a:rPr>
              <a:t> </a:t>
            </a:r>
            <a:r>
              <a:rPr dirty="0" sz="1500" spc="5">
                <a:latin typeface="Verdana"/>
                <a:cs typeface="Verdana"/>
              </a:rPr>
              <a:t>Intelligence</a:t>
            </a:r>
            <a:r>
              <a:rPr dirty="0" sz="1500" spc="-15">
                <a:latin typeface="Verdana"/>
                <a:cs typeface="Verdana"/>
              </a:rPr>
              <a:t> </a:t>
            </a:r>
            <a:r>
              <a:rPr dirty="0" sz="1500" spc="-229">
                <a:latin typeface="Verdana"/>
                <a:cs typeface="Verdana"/>
              </a:rPr>
              <a:t>.</a:t>
            </a:r>
            <a:r>
              <a:rPr dirty="0" sz="1500" spc="-15">
                <a:latin typeface="Verdana"/>
                <a:cs typeface="Verdana"/>
              </a:rPr>
              <a:t> </a:t>
            </a:r>
            <a:r>
              <a:rPr dirty="0" sz="1500" spc="10">
                <a:latin typeface="Verdana"/>
                <a:cs typeface="Verdana"/>
              </a:rPr>
              <a:t>Advances</a:t>
            </a:r>
            <a:r>
              <a:rPr dirty="0" sz="1500" spc="-10">
                <a:latin typeface="Verdana"/>
                <a:cs typeface="Verdana"/>
              </a:rPr>
              <a:t> </a:t>
            </a:r>
            <a:r>
              <a:rPr dirty="0" sz="1500" spc="25">
                <a:latin typeface="Verdana"/>
                <a:cs typeface="Verdana"/>
              </a:rPr>
              <a:t>in</a:t>
            </a:r>
            <a:r>
              <a:rPr dirty="0" sz="1500" spc="-10">
                <a:latin typeface="Verdana"/>
                <a:cs typeface="Verdana"/>
              </a:rPr>
              <a:t> </a:t>
            </a:r>
            <a:r>
              <a:rPr dirty="0" sz="1500">
                <a:latin typeface="Verdana"/>
                <a:cs typeface="Verdana"/>
              </a:rPr>
              <a:t>Intelligent</a:t>
            </a:r>
            <a:r>
              <a:rPr dirty="0" sz="1500" spc="-10">
                <a:latin typeface="Verdana"/>
                <a:cs typeface="Verdana"/>
              </a:rPr>
              <a:t> </a:t>
            </a:r>
            <a:r>
              <a:rPr dirty="0" sz="1500" spc="-20">
                <a:latin typeface="Verdana"/>
                <a:cs typeface="Verdana"/>
              </a:rPr>
              <a:t>Systems</a:t>
            </a:r>
            <a:r>
              <a:rPr dirty="0" sz="1500">
                <a:latin typeface="Verdana"/>
                <a:cs typeface="Verdana"/>
              </a:rPr>
              <a:t> </a:t>
            </a:r>
            <a:r>
              <a:rPr dirty="0" sz="1500" spc="40">
                <a:latin typeface="Verdana"/>
                <a:cs typeface="Verdana"/>
              </a:rPr>
              <a:t>and</a:t>
            </a:r>
            <a:r>
              <a:rPr dirty="0" sz="1500" spc="-15">
                <a:latin typeface="Verdana"/>
                <a:cs typeface="Verdana"/>
              </a:rPr>
              <a:t> </a:t>
            </a:r>
            <a:r>
              <a:rPr dirty="0" sz="1500" spc="20">
                <a:latin typeface="Verdana"/>
                <a:cs typeface="Verdana"/>
              </a:rPr>
              <a:t>Computing,</a:t>
            </a:r>
            <a:r>
              <a:rPr dirty="0" sz="1500" spc="5">
                <a:latin typeface="Verdana"/>
                <a:cs typeface="Verdana"/>
              </a:rPr>
              <a:t> </a:t>
            </a:r>
            <a:r>
              <a:rPr dirty="0" sz="1500" spc="-25">
                <a:latin typeface="Verdana"/>
                <a:cs typeface="Verdana"/>
              </a:rPr>
              <a:t>vol</a:t>
            </a:r>
            <a:r>
              <a:rPr dirty="0" sz="1500" spc="-10">
                <a:latin typeface="Verdana"/>
                <a:cs typeface="Verdana"/>
              </a:rPr>
              <a:t> </a:t>
            </a:r>
            <a:r>
              <a:rPr dirty="0" sz="1500" spc="-160">
                <a:latin typeface="Verdana"/>
                <a:cs typeface="Verdana"/>
              </a:rPr>
              <a:t>1374.</a:t>
            </a:r>
            <a:r>
              <a:rPr dirty="0" sz="1500">
                <a:latin typeface="Verdana"/>
                <a:cs typeface="Verdana"/>
              </a:rPr>
              <a:t> </a:t>
            </a:r>
            <a:r>
              <a:rPr dirty="0" sz="1500" spc="-25">
                <a:latin typeface="Verdana"/>
                <a:cs typeface="Verdana"/>
              </a:rPr>
              <a:t>Springer,</a:t>
            </a:r>
            <a:endParaRPr sz="1500">
              <a:latin typeface="Verdana"/>
              <a:cs typeface="Verdana"/>
            </a:endParaRPr>
          </a:p>
          <a:p>
            <a:pPr algn="just" marL="12700">
              <a:lnSpc>
                <a:spcPct val="100000"/>
              </a:lnSpc>
              <a:spcBef>
                <a:spcPts val="600"/>
              </a:spcBef>
            </a:pPr>
            <a:r>
              <a:rPr dirty="0" sz="1500" spc="-15">
                <a:latin typeface="Verdana"/>
                <a:cs typeface="Verdana"/>
              </a:rPr>
              <a:t>Singapore.</a:t>
            </a:r>
            <a:r>
              <a:rPr dirty="0" sz="1500" spc="-170">
                <a:latin typeface="Verdana"/>
                <a:cs typeface="Verdana"/>
              </a:rPr>
              <a:t> </a:t>
            </a:r>
            <a:r>
              <a:rPr dirty="0" sz="1500" spc="-110">
                <a:latin typeface="Verdana"/>
                <a:cs typeface="Verdana"/>
              </a:rPr>
              <a:t>https://doi.org/10.1007/978-981-16-3346-1_41</a:t>
            </a:r>
            <a:endParaRPr sz="15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Verdana"/>
              <a:cs typeface="Verdana"/>
            </a:endParaRPr>
          </a:p>
          <a:p>
            <a:pPr algn="just" marL="12700" marR="7620">
              <a:lnSpc>
                <a:spcPct val="133300"/>
              </a:lnSpc>
              <a:spcBef>
                <a:spcPts val="5"/>
              </a:spcBef>
              <a:buAutoNum type="arabicPlain" startAt="9"/>
              <a:tabLst>
                <a:tab pos="347980" algn="l"/>
              </a:tabLst>
            </a:pPr>
            <a:r>
              <a:rPr dirty="0" sz="1500" spc="-155">
                <a:latin typeface="Verdana"/>
                <a:cs typeface="Verdana"/>
              </a:rPr>
              <a:t>T.</a:t>
            </a:r>
            <a:r>
              <a:rPr dirty="0" sz="1500" spc="-150">
                <a:latin typeface="Verdana"/>
                <a:cs typeface="Verdana"/>
              </a:rPr>
              <a:t> </a:t>
            </a:r>
            <a:r>
              <a:rPr dirty="0" sz="1500" spc="-20">
                <a:latin typeface="Verdana"/>
                <a:cs typeface="Verdana"/>
              </a:rPr>
              <a:t>Nalini, </a:t>
            </a:r>
            <a:r>
              <a:rPr dirty="0" sz="1500" spc="-95">
                <a:latin typeface="Verdana"/>
                <a:cs typeface="Verdana"/>
              </a:rPr>
              <a:t>A. </a:t>
            </a:r>
            <a:r>
              <a:rPr dirty="0" sz="1500" spc="-20">
                <a:latin typeface="Verdana"/>
                <a:cs typeface="Verdana"/>
              </a:rPr>
              <a:t>Rama, </a:t>
            </a:r>
            <a:r>
              <a:rPr dirty="0" sz="1500" spc="10">
                <a:latin typeface="Verdana"/>
                <a:cs typeface="Verdana"/>
              </a:rPr>
              <a:t>Impact </a:t>
            </a:r>
            <a:r>
              <a:rPr dirty="0" sz="1500">
                <a:latin typeface="Verdana"/>
                <a:cs typeface="Verdana"/>
              </a:rPr>
              <a:t>of </a:t>
            </a:r>
            <a:r>
              <a:rPr dirty="0" sz="1500" spc="20">
                <a:latin typeface="Verdana"/>
                <a:cs typeface="Verdana"/>
              </a:rPr>
              <a:t>temperature </a:t>
            </a:r>
            <a:r>
              <a:rPr dirty="0" sz="1500" spc="30">
                <a:latin typeface="Verdana"/>
                <a:cs typeface="Verdana"/>
              </a:rPr>
              <a:t>condition </a:t>
            </a:r>
            <a:r>
              <a:rPr dirty="0" sz="1500" spc="20">
                <a:latin typeface="Verdana"/>
                <a:cs typeface="Verdana"/>
              </a:rPr>
              <a:t>in </a:t>
            </a:r>
            <a:r>
              <a:rPr dirty="0" sz="1500" spc="25">
                <a:latin typeface="Verdana"/>
                <a:cs typeface="Verdana"/>
              </a:rPr>
              <a:t>crop </a:t>
            </a:r>
            <a:r>
              <a:rPr dirty="0" sz="1500" spc="-10">
                <a:latin typeface="Verdana"/>
                <a:cs typeface="Verdana"/>
              </a:rPr>
              <a:t>disease </a:t>
            </a:r>
            <a:r>
              <a:rPr dirty="0" sz="1500" spc="5">
                <a:latin typeface="Verdana"/>
                <a:cs typeface="Verdana"/>
              </a:rPr>
              <a:t>analyzing </a:t>
            </a:r>
            <a:r>
              <a:rPr dirty="0" sz="1500" spc="30">
                <a:latin typeface="Verdana"/>
                <a:cs typeface="Verdana"/>
              </a:rPr>
              <a:t>using </a:t>
            </a:r>
            <a:r>
              <a:rPr dirty="0" sz="1500" spc="40">
                <a:latin typeface="Verdana"/>
                <a:cs typeface="Verdana"/>
              </a:rPr>
              <a:t>machine </a:t>
            </a:r>
            <a:r>
              <a:rPr dirty="0" sz="1500" spc="15">
                <a:latin typeface="Verdana"/>
                <a:cs typeface="Verdana"/>
              </a:rPr>
              <a:t>learning </a:t>
            </a:r>
            <a:r>
              <a:rPr dirty="0" sz="1500">
                <a:latin typeface="Verdana"/>
                <a:cs typeface="Verdana"/>
              </a:rPr>
              <a:t>algorithm, </a:t>
            </a:r>
            <a:r>
              <a:rPr dirty="0" sz="1500" spc="5">
                <a:latin typeface="Verdana"/>
                <a:cs typeface="Verdana"/>
              </a:rPr>
              <a:t> </a:t>
            </a:r>
            <a:r>
              <a:rPr dirty="0" sz="1500">
                <a:latin typeface="Verdana"/>
                <a:cs typeface="Verdana"/>
              </a:rPr>
              <a:t>Measurement:</a:t>
            </a:r>
            <a:r>
              <a:rPr dirty="0" sz="1500" spc="-175">
                <a:latin typeface="Verdana"/>
                <a:cs typeface="Verdana"/>
              </a:rPr>
              <a:t> </a:t>
            </a:r>
            <a:r>
              <a:rPr dirty="0" sz="1500" spc="-50">
                <a:latin typeface="Verdana"/>
                <a:cs typeface="Verdana"/>
              </a:rPr>
              <a:t>Sensors,</a:t>
            </a:r>
            <a:r>
              <a:rPr dirty="0" sz="1500" spc="-160">
                <a:latin typeface="Verdana"/>
                <a:cs typeface="Verdana"/>
              </a:rPr>
              <a:t> </a:t>
            </a:r>
            <a:r>
              <a:rPr dirty="0" sz="1500" spc="40">
                <a:latin typeface="Verdana"/>
                <a:cs typeface="Verdana"/>
              </a:rPr>
              <a:t>Volume</a:t>
            </a:r>
            <a:r>
              <a:rPr dirty="0" sz="1500" spc="-145">
                <a:latin typeface="Verdana"/>
                <a:cs typeface="Verdana"/>
              </a:rPr>
              <a:t> </a:t>
            </a:r>
            <a:r>
              <a:rPr dirty="0" sz="1500" spc="-100">
                <a:latin typeface="Verdana"/>
                <a:cs typeface="Verdana"/>
              </a:rPr>
              <a:t>24,</a:t>
            </a:r>
            <a:r>
              <a:rPr dirty="0" sz="1500" spc="-145">
                <a:latin typeface="Verdana"/>
                <a:cs typeface="Verdana"/>
              </a:rPr>
              <a:t> </a:t>
            </a:r>
            <a:r>
              <a:rPr dirty="0" sz="1500" spc="-100">
                <a:latin typeface="Verdana"/>
                <a:cs typeface="Verdana"/>
              </a:rPr>
              <a:t>2022,</a:t>
            </a:r>
            <a:r>
              <a:rPr dirty="0" sz="1500" spc="-160">
                <a:latin typeface="Verdana"/>
                <a:cs typeface="Verdana"/>
              </a:rPr>
              <a:t> </a:t>
            </a:r>
            <a:r>
              <a:rPr dirty="0" sz="1500" spc="-70">
                <a:latin typeface="Verdana"/>
                <a:cs typeface="Verdana"/>
              </a:rPr>
              <a:t>100408,</a:t>
            </a:r>
            <a:r>
              <a:rPr dirty="0" sz="1500" spc="-185">
                <a:latin typeface="Verdana"/>
                <a:cs typeface="Verdana"/>
              </a:rPr>
              <a:t> </a:t>
            </a:r>
            <a:r>
              <a:rPr dirty="0" sz="1500" spc="-75">
                <a:latin typeface="Verdana"/>
                <a:cs typeface="Verdana"/>
              </a:rPr>
              <a:t>ISSN</a:t>
            </a:r>
            <a:r>
              <a:rPr dirty="0" sz="1500" spc="-125">
                <a:latin typeface="Verdana"/>
                <a:cs typeface="Verdana"/>
              </a:rPr>
              <a:t> </a:t>
            </a:r>
            <a:r>
              <a:rPr dirty="0" sz="1500" spc="-114">
                <a:latin typeface="Verdana"/>
                <a:cs typeface="Verdana"/>
              </a:rPr>
              <a:t>2665-9174,</a:t>
            </a:r>
            <a:r>
              <a:rPr dirty="0" sz="1500" spc="-160">
                <a:latin typeface="Verdana"/>
                <a:cs typeface="Verdana"/>
              </a:rPr>
              <a:t> </a:t>
            </a:r>
            <a:r>
              <a:rPr dirty="0" sz="1500" spc="-90">
                <a:latin typeface="Verdana"/>
                <a:cs typeface="Verdana"/>
              </a:rPr>
              <a:t>https://doi.org/10.1016/j.measen.2022.100408.</a:t>
            </a:r>
            <a:endParaRPr sz="15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Verdana"/>
              <a:buAutoNum type="arabicPlain" startAt="9"/>
            </a:pPr>
            <a:endParaRPr sz="1950">
              <a:latin typeface="Verdana"/>
              <a:cs typeface="Verdana"/>
            </a:endParaRPr>
          </a:p>
          <a:p>
            <a:pPr algn="just" marL="12700" marR="7620">
              <a:lnSpc>
                <a:spcPct val="133300"/>
              </a:lnSpc>
              <a:spcBef>
                <a:spcPts val="5"/>
              </a:spcBef>
              <a:buAutoNum type="arabicPlain" startAt="9"/>
              <a:tabLst>
                <a:tab pos="392430" algn="l"/>
              </a:tabLst>
            </a:pPr>
            <a:r>
              <a:rPr dirty="0" sz="1500" spc="-105">
                <a:latin typeface="Verdana"/>
                <a:cs typeface="Verdana"/>
              </a:rPr>
              <a:t>R. </a:t>
            </a:r>
            <a:r>
              <a:rPr dirty="0" sz="1500" spc="-100">
                <a:latin typeface="Verdana"/>
                <a:cs typeface="Verdana"/>
              </a:rPr>
              <a:t>R. </a:t>
            </a:r>
            <a:r>
              <a:rPr dirty="0" sz="1500" spc="25">
                <a:latin typeface="Verdana"/>
                <a:cs typeface="Verdana"/>
              </a:rPr>
              <a:t>Patil </a:t>
            </a:r>
            <a:r>
              <a:rPr dirty="0" sz="1500" spc="40">
                <a:latin typeface="Verdana"/>
                <a:cs typeface="Verdana"/>
              </a:rPr>
              <a:t>and </a:t>
            </a:r>
            <a:r>
              <a:rPr dirty="0" sz="1500" spc="-175">
                <a:latin typeface="Verdana"/>
                <a:cs typeface="Verdana"/>
              </a:rPr>
              <a:t>S. </a:t>
            </a:r>
            <a:r>
              <a:rPr dirty="0" sz="1500" spc="-15">
                <a:latin typeface="Verdana"/>
                <a:cs typeface="Verdana"/>
              </a:rPr>
              <a:t>Kumar, </a:t>
            </a:r>
            <a:r>
              <a:rPr dirty="0" sz="1500" spc="-10">
                <a:latin typeface="Verdana"/>
                <a:cs typeface="Verdana"/>
              </a:rPr>
              <a:t>"Rice </a:t>
            </a:r>
            <a:r>
              <a:rPr dirty="0" sz="1500" spc="-35">
                <a:latin typeface="Verdana"/>
                <a:cs typeface="Verdana"/>
              </a:rPr>
              <a:t>Transformer: </a:t>
            </a:r>
            <a:r>
              <a:rPr dirty="0" sz="1500" spc="50">
                <a:latin typeface="Verdana"/>
                <a:cs typeface="Verdana"/>
              </a:rPr>
              <a:t>A </a:t>
            </a:r>
            <a:r>
              <a:rPr dirty="0" sz="1500" spc="5">
                <a:latin typeface="Verdana"/>
                <a:cs typeface="Verdana"/>
              </a:rPr>
              <a:t>Novel </a:t>
            </a:r>
            <a:r>
              <a:rPr dirty="0" sz="1500">
                <a:latin typeface="Verdana"/>
                <a:cs typeface="Verdana"/>
              </a:rPr>
              <a:t>Integrated </a:t>
            </a:r>
            <a:r>
              <a:rPr dirty="0" sz="1500" spc="45">
                <a:latin typeface="Verdana"/>
                <a:cs typeface="Verdana"/>
              </a:rPr>
              <a:t>Management </a:t>
            </a:r>
            <a:r>
              <a:rPr dirty="0" sz="1500" spc="-15">
                <a:latin typeface="Verdana"/>
                <a:cs typeface="Verdana"/>
              </a:rPr>
              <a:t>System for </a:t>
            </a:r>
            <a:r>
              <a:rPr dirty="0" sz="1500" spc="20">
                <a:latin typeface="Verdana"/>
                <a:cs typeface="Verdana"/>
              </a:rPr>
              <a:t>Controlling </a:t>
            </a:r>
            <a:r>
              <a:rPr dirty="0" sz="1500" spc="25">
                <a:latin typeface="Verdana"/>
                <a:cs typeface="Verdana"/>
              </a:rPr>
              <a:t>Rice </a:t>
            </a:r>
            <a:r>
              <a:rPr dirty="0" sz="1500" spc="-45">
                <a:latin typeface="Verdana"/>
                <a:cs typeface="Verdana"/>
              </a:rPr>
              <a:t>Diseases," </a:t>
            </a:r>
            <a:r>
              <a:rPr dirty="0" sz="1500" spc="15">
                <a:latin typeface="Verdana"/>
                <a:cs typeface="Verdana"/>
              </a:rPr>
              <a:t>in </a:t>
            </a:r>
            <a:r>
              <a:rPr dirty="0" sz="1500" spc="-515">
                <a:latin typeface="Verdana"/>
                <a:cs typeface="Verdana"/>
              </a:rPr>
              <a:t> </a:t>
            </a:r>
            <a:r>
              <a:rPr dirty="0" sz="1500" spc="-5">
                <a:latin typeface="Verdana"/>
                <a:cs typeface="Verdana"/>
              </a:rPr>
              <a:t>IEEE</a:t>
            </a:r>
            <a:r>
              <a:rPr dirty="0" sz="1500" spc="-160">
                <a:latin typeface="Verdana"/>
                <a:cs typeface="Verdana"/>
              </a:rPr>
              <a:t> </a:t>
            </a:r>
            <a:r>
              <a:rPr dirty="0" sz="1500" spc="-25">
                <a:latin typeface="Verdana"/>
                <a:cs typeface="Verdana"/>
              </a:rPr>
              <a:t>Access,</a:t>
            </a:r>
            <a:r>
              <a:rPr dirty="0" sz="1500" spc="-135">
                <a:latin typeface="Verdana"/>
                <a:cs typeface="Verdana"/>
              </a:rPr>
              <a:t> </a:t>
            </a:r>
            <a:r>
              <a:rPr dirty="0" sz="1500" spc="-75">
                <a:latin typeface="Verdana"/>
                <a:cs typeface="Verdana"/>
              </a:rPr>
              <a:t>vol.</a:t>
            </a:r>
            <a:r>
              <a:rPr dirty="0" sz="1500" spc="-150">
                <a:latin typeface="Verdana"/>
                <a:cs typeface="Verdana"/>
              </a:rPr>
              <a:t> </a:t>
            </a:r>
            <a:r>
              <a:rPr dirty="0" sz="1500" spc="-204">
                <a:latin typeface="Verdana"/>
                <a:cs typeface="Verdana"/>
              </a:rPr>
              <a:t>10,</a:t>
            </a:r>
            <a:r>
              <a:rPr dirty="0" sz="1500" spc="-160">
                <a:latin typeface="Verdana"/>
                <a:cs typeface="Verdana"/>
              </a:rPr>
              <a:t> </a:t>
            </a:r>
            <a:r>
              <a:rPr dirty="0" sz="1500" spc="-25">
                <a:latin typeface="Verdana"/>
                <a:cs typeface="Verdana"/>
              </a:rPr>
              <a:t>pp.</a:t>
            </a:r>
            <a:r>
              <a:rPr dirty="0" sz="1500" spc="-165">
                <a:latin typeface="Verdana"/>
                <a:cs typeface="Verdana"/>
              </a:rPr>
              <a:t> </a:t>
            </a:r>
            <a:r>
              <a:rPr dirty="0" sz="1500" spc="-85">
                <a:latin typeface="Verdana"/>
                <a:cs typeface="Verdana"/>
              </a:rPr>
              <a:t>87698-87714,</a:t>
            </a:r>
            <a:r>
              <a:rPr dirty="0" sz="1500" spc="-150">
                <a:latin typeface="Verdana"/>
                <a:cs typeface="Verdana"/>
              </a:rPr>
              <a:t> </a:t>
            </a:r>
            <a:r>
              <a:rPr dirty="0" sz="1500" spc="-100">
                <a:latin typeface="Verdana"/>
                <a:cs typeface="Verdana"/>
              </a:rPr>
              <a:t>2022,</a:t>
            </a:r>
            <a:r>
              <a:rPr dirty="0" sz="1500" spc="-165">
                <a:latin typeface="Verdana"/>
                <a:cs typeface="Verdana"/>
              </a:rPr>
              <a:t> </a:t>
            </a:r>
            <a:r>
              <a:rPr dirty="0" sz="1500" spc="-65">
                <a:latin typeface="Verdana"/>
                <a:cs typeface="Verdana"/>
              </a:rPr>
              <a:t>doi:</a:t>
            </a:r>
            <a:r>
              <a:rPr dirty="0" sz="1500" spc="-145">
                <a:latin typeface="Verdana"/>
                <a:cs typeface="Verdana"/>
              </a:rPr>
              <a:t> </a:t>
            </a:r>
            <a:r>
              <a:rPr dirty="0" sz="1500" spc="-105">
                <a:latin typeface="Verdana"/>
                <a:cs typeface="Verdana"/>
              </a:rPr>
              <a:t>10.1109/ACCESS.2022.3200688.</a:t>
            </a:r>
            <a:endParaRPr sz="15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Verdana"/>
              <a:buAutoNum type="arabicPlain" startAt="9"/>
            </a:pPr>
            <a:endParaRPr sz="1950">
              <a:latin typeface="Verdana"/>
              <a:cs typeface="Verdana"/>
            </a:endParaRPr>
          </a:p>
          <a:p>
            <a:pPr algn="just" marL="12700" marR="5080">
              <a:lnSpc>
                <a:spcPct val="133300"/>
              </a:lnSpc>
              <a:buAutoNum type="arabicPlain" startAt="9"/>
              <a:tabLst>
                <a:tab pos="331470" algn="l"/>
              </a:tabLst>
            </a:pPr>
            <a:r>
              <a:rPr dirty="0" sz="1500" spc="50">
                <a:latin typeface="Verdana"/>
                <a:cs typeface="Verdana"/>
              </a:rPr>
              <a:t>BAKEER</a:t>
            </a:r>
            <a:r>
              <a:rPr dirty="0" sz="1500" spc="-40">
                <a:latin typeface="Verdana"/>
                <a:cs typeface="Verdana"/>
              </a:rPr>
              <a:t> </a:t>
            </a:r>
            <a:r>
              <a:rPr dirty="0" sz="1500" spc="-135">
                <a:latin typeface="Verdana"/>
                <a:cs typeface="Verdana"/>
              </a:rPr>
              <a:t>A.R.T.,</a:t>
            </a:r>
            <a:r>
              <a:rPr dirty="0" sz="1500" spc="-50">
                <a:latin typeface="Verdana"/>
                <a:cs typeface="Verdana"/>
              </a:rPr>
              <a:t> </a:t>
            </a:r>
            <a:r>
              <a:rPr dirty="0" sz="1500" spc="15">
                <a:latin typeface="Verdana"/>
                <a:cs typeface="Verdana"/>
              </a:rPr>
              <a:t>et</a:t>
            </a:r>
            <a:r>
              <a:rPr dirty="0" sz="1500" spc="-50">
                <a:latin typeface="Verdana"/>
                <a:cs typeface="Verdana"/>
              </a:rPr>
              <a:t> </a:t>
            </a:r>
            <a:r>
              <a:rPr dirty="0" sz="1500" spc="-15">
                <a:latin typeface="Verdana"/>
                <a:cs typeface="Verdana"/>
              </a:rPr>
              <a:t>al</a:t>
            </a:r>
            <a:r>
              <a:rPr dirty="0" sz="1500" spc="-50">
                <a:latin typeface="Verdana"/>
                <a:cs typeface="Verdana"/>
              </a:rPr>
              <a:t> </a:t>
            </a:r>
            <a:r>
              <a:rPr dirty="0" sz="1500" spc="-15">
                <a:latin typeface="Verdana"/>
                <a:cs typeface="Verdana"/>
              </a:rPr>
              <a:t>"VALIDATION</a:t>
            </a:r>
            <a:r>
              <a:rPr dirty="0" sz="1500" spc="-30">
                <a:latin typeface="Verdana"/>
                <a:cs typeface="Verdana"/>
              </a:rPr>
              <a:t> </a:t>
            </a:r>
            <a:r>
              <a:rPr dirty="0" sz="1500" spc="80">
                <a:latin typeface="Verdana"/>
                <a:cs typeface="Verdana"/>
              </a:rPr>
              <a:t>OF</a:t>
            </a:r>
            <a:r>
              <a:rPr dirty="0" sz="1500" spc="-45">
                <a:latin typeface="Verdana"/>
                <a:cs typeface="Verdana"/>
              </a:rPr>
              <a:t> </a:t>
            </a:r>
            <a:r>
              <a:rPr dirty="0" sz="1500" spc="40">
                <a:latin typeface="Verdana"/>
                <a:cs typeface="Verdana"/>
              </a:rPr>
              <a:t>TOMATO</a:t>
            </a:r>
            <a:r>
              <a:rPr dirty="0" sz="1500" spc="-30">
                <a:latin typeface="Verdana"/>
                <a:cs typeface="Verdana"/>
              </a:rPr>
              <a:t> </a:t>
            </a:r>
            <a:r>
              <a:rPr dirty="0" sz="1500" spc="90">
                <a:latin typeface="Verdana"/>
                <a:cs typeface="Verdana"/>
              </a:rPr>
              <a:t>POWDERY</a:t>
            </a:r>
            <a:r>
              <a:rPr dirty="0" sz="1500" spc="-60">
                <a:latin typeface="Verdana"/>
                <a:cs typeface="Verdana"/>
              </a:rPr>
              <a:t> </a:t>
            </a:r>
            <a:r>
              <a:rPr dirty="0" sz="1500" spc="60">
                <a:latin typeface="Verdana"/>
                <a:cs typeface="Verdana"/>
              </a:rPr>
              <a:t>MILDEW</a:t>
            </a:r>
            <a:r>
              <a:rPr dirty="0" sz="1500" spc="-35">
                <a:latin typeface="Verdana"/>
                <a:cs typeface="Verdana"/>
              </a:rPr>
              <a:t> </a:t>
            </a:r>
            <a:r>
              <a:rPr dirty="0" sz="1500" spc="5">
                <a:latin typeface="Verdana"/>
                <a:cs typeface="Verdana"/>
              </a:rPr>
              <a:t>FORECASTING</a:t>
            </a:r>
            <a:r>
              <a:rPr dirty="0" sz="1500" spc="-45">
                <a:latin typeface="Verdana"/>
                <a:cs typeface="Verdana"/>
              </a:rPr>
              <a:t> </a:t>
            </a:r>
            <a:r>
              <a:rPr dirty="0" sz="1500" spc="80">
                <a:latin typeface="Verdana"/>
                <a:cs typeface="Verdana"/>
              </a:rPr>
              <a:t>MODEL</a:t>
            </a:r>
            <a:r>
              <a:rPr dirty="0" sz="1500" spc="-30">
                <a:latin typeface="Verdana"/>
                <a:cs typeface="Verdana"/>
              </a:rPr>
              <a:t> </a:t>
            </a:r>
            <a:r>
              <a:rPr dirty="0" sz="1500" spc="-20">
                <a:latin typeface="Verdana"/>
                <a:cs typeface="Verdana"/>
              </a:rPr>
              <a:t>USING</a:t>
            </a:r>
            <a:r>
              <a:rPr dirty="0" sz="1500" spc="-40">
                <a:latin typeface="Verdana"/>
                <a:cs typeface="Verdana"/>
              </a:rPr>
              <a:t> </a:t>
            </a:r>
            <a:r>
              <a:rPr dirty="0" sz="1500" spc="30">
                <a:latin typeface="Verdana"/>
                <a:cs typeface="Verdana"/>
              </a:rPr>
              <a:t>METEOROLOGICAL </a:t>
            </a:r>
            <a:r>
              <a:rPr dirty="0" sz="1500" spc="-515">
                <a:latin typeface="Verdana"/>
                <a:cs typeface="Verdana"/>
              </a:rPr>
              <a:t> </a:t>
            </a:r>
            <a:r>
              <a:rPr dirty="0" sz="1500" spc="30">
                <a:latin typeface="Verdana"/>
                <a:cs typeface="Verdana"/>
              </a:rPr>
              <a:t>DATA</a:t>
            </a:r>
            <a:r>
              <a:rPr dirty="0" sz="1500" spc="-80">
                <a:latin typeface="Verdana"/>
                <a:cs typeface="Verdana"/>
              </a:rPr>
              <a:t> </a:t>
            </a:r>
            <a:r>
              <a:rPr dirty="0" sz="1500" spc="-45">
                <a:latin typeface="Verdana"/>
                <a:cs typeface="Verdana"/>
              </a:rPr>
              <a:t>IN</a:t>
            </a:r>
            <a:r>
              <a:rPr dirty="0" sz="1500" spc="-85">
                <a:latin typeface="Verdana"/>
                <a:cs typeface="Verdana"/>
              </a:rPr>
              <a:t> </a:t>
            </a:r>
            <a:r>
              <a:rPr dirty="0" sz="1500" spc="-30">
                <a:latin typeface="Verdana"/>
                <a:cs typeface="Verdana"/>
              </a:rPr>
              <a:t>EGYPT."</a:t>
            </a:r>
            <a:r>
              <a:rPr dirty="0" sz="1500" spc="-70">
                <a:latin typeface="Verdana"/>
                <a:cs typeface="Verdana"/>
              </a:rPr>
              <a:t> </a:t>
            </a:r>
            <a:r>
              <a:rPr dirty="0" sz="1500" spc="-5">
                <a:latin typeface="Verdana"/>
                <a:cs typeface="Verdana"/>
              </a:rPr>
              <a:t>International</a:t>
            </a:r>
            <a:r>
              <a:rPr dirty="0" sz="1500" spc="-85">
                <a:latin typeface="Verdana"/>
                <a:cs typeface="Verdana"/>
              </a:rPr>
              <a:t> </a:t>
            </a:r>
            <a:r>
              <a:rPr dirty="0" sz="1500" spc="20">
                <a:latin typeface="Verdana"/>
                <a:cs typeface="Verdana"/>
              </a:rPr>
              <a:t>Journal</a:t>
            </a:r>
            <a:r>
              <a:rPr dirty="0" sz="1500" spc="-75">
                <a:latin typeface="Verdana"/>
                <a:cs typeface="Verdana"/>
              </a:rPr>
              <a:t> </a:t>
            </a:r>
            <a:r>
              <a:rPr dirty="0" sz="1500">
                <a:latin typeface="Verdana"/>
                <a:cs typeface="Verdana"/>
              </a:rPr>
              <a:t>of</a:t>
            </a:r>
            <a:r>
              <a:rPr dirty="0" sz="1500" spc="-80">
                <a:latin typeface="Verdana"/>
                <a:cs typeface="Verdana"/>
              </a:rPr>
              <a:t> </a:t>
            </a:r>
            <a:r>
              <a:rPr dirty="0" sz="1500" spc="20">
                <a:latin typeface="Verdana"/>
                <a:cs typeface="Verdana"/>
              </a:rPr>
              <a:t>Agriculture</a:t>
            </a:r>
            <a:r>
              <a:rPr dirty="0" sz="1500" spc="-80">
                <a:latin typeface="Verdana"/>
                <a:cs typeface="Verdana"/>
              </a:rPr>
              <a:t> </a:t>
            </a:r>
            <a:r>
              <a:rPr dirty="0" sz="1500">
                <a:latin typeface="Verdana"/>
                <a:cs typeface="Verdana"/>
              </a:rPr>
              <a:t>Sciences</a:t>
            </a:r>
            <a:r>
              <a:rPr dirty="0" sz="1500" spc="-75">
                <a:latin typeface="Verdana"/>
                <a:cs typeface="Verdana"/>
              </a:rPr>
              <a:t> </a:t>
            </a:r>
            <a:r>
              <a:rPr dirty="0" sz="1500" spc="-155">
                <a:latin typeface="Verdana"/>
                <a:cs typeface="Verdana"/>
              </a:rPr>
              <a:t>5.2</a:t>
            </a:r>
            <a:r>
              <a:rPr dirty="0" sz="1500" spc="-70">
                <a:latin typeface="Verdana"/>
                <a:cs typeface="Verdana"/>
              </a:rPr>
              <a:t> </a:t>
            </a:r>
            <a:r>
              <a:rPr dirty="0" sz="1500" spc="-145">
                <a:latin typeface="Verdana"/>
                <a:cs typeface="Verdana"/>
              </a:rPr>
              <a:t>(2013):372-378.</a:t>
            </a:r>
            <a:r>
              <a:rPr dirty="0" sz="1500" spc="-80">
                <a:latin typeface="Verdana"/>
                <a:cs typeface="Verdana"/>
              </a:rPr>
              <a:t> </a:t>
            </a:r>
            <a:r>
              <a:rPr dirty="0" sz="1500" spc="-100">
                <a:latin typeface="Verdana"/>
                <a:cs typeface="Verdana"/>
                <a:hlinkClick r:id="rId5"/>
              </a:rPr>
              <a:t>http://dx.doi.org/10.9735/0975-3710.5.2.372- </a:t>
            </a:r>
            <a:r>
              <a:rPr dirty="0" sz="1500" spc="-515">
                <a:latin typeface="Verdana"/>
                <a:cs typeface="Verdana"/>
              </a:rPr>
              <a:t> </a:t>
            </a:r>
            <a:r>
              <a:rPr dirty="0" sz="1500" spc="-60">
                <a:latin typeface="Verdana"/>
                <a:cs typeface="Verdana"/>
              </a:rPr>
              <a:t>378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 spc="-260"/>
              <a:t>12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31947" y="0"/>
              <a:ext cx="13024104" cy="102869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12737" y="3000755"/>
              <a:ext cx="6554723" cy="188544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70165" y="5134736"/>
              <a:ext cx="4934331" cy="18854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191243"/>
            <a:ext cx="1178052" cy="109575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57317" y="287731"/>
            <a:ext cx="7509129" cy="10046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944617" y="1575638"/>
            <a:ext cx="266319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65" b="1">
                <a:solidFill>
                  <a:srgbClr val="222224"/>
                </a:solidFill>
                <a:latin typeface="Verdana"/>
                <a:cs typeface="Verdana"/>
              </a:rPr>
              <a:t>Introduction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56809" y="2108454"/>
            <a:ext cx="7827645" cy="0"/>
          </a:xfrm>
          <a:custGeom>
            <a:avLst/>
            <a:gdLst/>
            <a:ahLst/>
            <a:cxnLst/>
            <a:rect l="l" t="t" r="r" b="b"/>
            <a:pathLst>
              <a:path w="7827645" h="0">
                <a:moveTo>
                  <a:pt x="0" y="0"/>
                </a:moveTo>
                <a:lnTo>
                  <a:pt x="7827263" y="0"/>
                </a:lnTo>
              </a:path>
            </a:pathLst>
          </a:custGeom>
          <a:ln w="47625">
            <a:solidFill>
              <a:srgbClr val="B8D1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944617" y="2459558"/>
            <a:ext cx="360934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90" b="1">
                <a:solidFill>
                  <a:srgbClr val="222224"/>
                </a:solidFill>
                <a:latin typeface="Verdana"/>
                <a:cs typeface="Verdana"/>
              </a:rPr>
              <a:t>Aim</a:t>
            </a:r>
            <a:r>
              <a:rPr dirty="0" sz="3200" spc="-210" b="1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3200" spc="-500" b="1">
                <a:solidFill>
                  <a:srgbClr val="222224"/>
                </a:solidFill>
                <a:latin typeface="Verdana"/>
                <a:cs typeface="Verdana"/>
              </a:rPr>
              <a:t>&amp;</a:t>
            </a:r>
            <a:r>
              <a:rPr dirty="0" sz="3200" spc="-210" b="1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3200" spc="-125" b="1">
                <a:solidFill>
                  <a:srgbClr val="222224"/>
                </a:solidFill>
                <a:latin typeface="Verdana"/>
                <a:cs typeface="Verdana"/>
              </a:rPr>
              <a:t>Object</a:t>
            </a:r>
            <a:r>
              <a:rPr dirty="0" sz="3200" spc="-80" b="1">
                <a:solidFill>
                  <a:srgbClr val="222224"/>
                </a:solidFill>
                <a:latin typeface="Verdana"/>
                <a:cs typeface="Verdana"/>
              </a:rPr>
              <a:t>i</a:t>
            </a:r>
            <a:r>
              <a:rPr dirty="0" sz="3200" spc="-204" b="1">
                <a:solidFill>
                  <a:srgbClr val="222224"/>
                </a:solidFill>
                <a:latin typeface="Verdana"/>
                <a:cs typeface="Verdana"/>
              </a:rPr>
              <a:t>ves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56809" y="3065526"/>
            <a:ext cx="7827645" cy="0"/>
          </a:xfrm>
          <a:custGeom>
            <a:avLst/>
            <a:gdLst/>
            <a:ahLst/>
            <a:cxnLst/>
            <a:rect l="l" t="t" r="r" b="b"/>
            <a:pathLst>
              <a:path w="7827645" h="0">
                <a:moveTo>
                  <a:pt x="0" y="0"/>
                </a:moveTo>
                <a:lnTo>
                  <a:pt x="7827263" y="0"/>
                </a:lnTo>
              </a:path>
            </a:pathLst>
          </a:custGeom>
          <a:ln w="47625">
            <a:solidFill>
              <a:srgbClr val="B8D1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956809" y="3938778"/>
            <a:ext cx="7827645" cy="0"/>
          </a:xfrm>
          <a:custGeom>
            <a:avLst/>
            <a:gdLst/>
            <a:ahLst/>
            <a:cxnLst/>
            <a:rect l="l" t="t" r="r" b="b"/>
            <a:pathLst>
              <a:path w="7827645" h="0">
                <a:moveTo>
                  <a:pt x="0" y="0"/>
                </a:moveTo>
                <a:lnTo>
                  <a:pt x="7827263" y="0"/>
                </a:lnTo>
              </a:path>
            </a:pathLst>
          </a:custGeom>
          <a:ln w="47625">
            <a:solidFill>
              <a:srgbClr val="B8D1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944617" y="4224908"/>
            <a:ext cx="3705225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25" b="1">
                <a:solidFill>
                  <a:srgbClr val="222224"/>
                </a:solidFill>
                <a:latin typeface="Verdana"/>
                <a:cs typeface="Verdana"/>
              </a:rPr>
              <a:t>Proposed</a:t>
            </a:r>
            <a:r>
              <a:rPr dirty="0" sz="3200" spc="-210" b="1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3200" spc="-165" b="1">
                <a:solidFill>
                  <a:srgbClr val="222224"/>
                </a:solidFill>
                <a:latin typeface="Verdana"/>
                <a:cs typeface="Verdana"/>
              </a:rPr>
              <a:t>System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956809" y="4821173"/>
            <a:ext cx="7827645" cy="0"/>
          </a:xfrm>
          <a:custGeom>
            <a:avLst/>
            <a:gdLst/>
            <a:ahLst/>
            <a:cxnLst/>
            <a:rect l="l" t="t" r="r" b="b"/>
            <a:pathLst>
              <a:path w="7827645" h="0">
                <a:moveTo>
                  <a:pt x="0" y="0"/>
                </a:moveTo>
                <a:lnTo>
                  <a:pt x="7827263" y="0"/>
                </a:lnTo>
              </a:path>
            </a:pathLst>
          </a:custGeom>
          <a:ln w="47625">
            <a:solidFill>
              <a:srgbClr val="B8D1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956809" y="5714238"/>
            <a:ext cx="7827645" cy="0"/>
          </a:xfrm>
          <a:custGeom>
            <a:avLst/>
            <a:gdLst/>
            <a:ahLst/>
            <a:cxnLst/>
            <a:rect l="l" t="t" r="r" b="b"/>
            <a:pathLst>
              <a:path w="7827645" h="0">
                <a:moveTo>
                  <a:pt x="0" y="0"/>
                </a:moveTo>
                <a:lnTo>
                  <a:pt x="7827263" y="0"/>
                </a:lnTo>
              </a:path>
            </a:pathLst>
          </a:custGeom>
          <a:ln w="47625">
            <a:solidFill>
              <a:srgbClr val="B8D1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944617" y="5995542"/>
            <a:ext cx="4296410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55" b="1">
                <a:solidFill>
                  <a:srgbClr val="222224"/>
                </a:solidFill>
                <a:latin typeface="Verdana"/>
                <a:cs typeface="Verdana"/>
              </a:rPr>
              <a:t>Feasibility</a:t>
            </a:r>
            <a:r>
              <a:rPr dirty="0" sz="3200" spc="-225" b="1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3200" spc="-150" b="1">
                <a:solidFill>
                  <a:srgbClr val="222224"/>
                </a:solidFill>
                <a:latin typeface="Verdana"/>
                <a:cs typeface="Verdana"/>
              </a:rPr>
              <a:t>of</a:t>
            </a:r>
            <a:r>
              <a:rPr dirty="0" sz="3200" spc="-225" b="1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3200" spc="-145" b="1">
                <a:solidFill>
                  <a:srgbClr val="222224"/>
                </a:solidFill>
                <a:latin typeface="Verdana"/>
                <a:cs typeface="Verdana"/>
              </a:rPr>
              <a:t>Project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56809" y="6592061"/>
            <a:ext cx="7827645" cy="0"/>
          </a:xfrm>
          <a:custGeom>
            <a:avLst/>
            <a:gdLst/>
            <a:ahLst/>
            <a:cxnLst/>
            <a:rect l="l" t="t" r="r" b="b"/>
            <a:pathLst>
              <a:path w="7827645" h="0">
                <a:moveTo>
                  <a:pt x="0" y="0"/>
                </a:moveTo>
                <a:lnTo>
                  <a:pt x="7827263" y="0"/>
                </a:lnTo>
              </a:path>
            </a:pathLst>
          </a:custGeom>
          <a:ln w="47625">
            <a:solidFill>
              <a:srgbClr val="B8D1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944617" y="6880097"/>
            <a:ext cx="2369185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30" b="1">
                <a:solidFill>
                  <a:srgbClr val="222224"/>
                </a:solidFill>
                <a:latin typeface="Verdana"/>
                <a:cs typeface="Verdana"/>
              </a:rPr>
              <a:t>Algorithms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956809" y="7475981"/>
            <a:ext cx="7827645" cy="0"/>
          </a:xfrm>
          <a:custGeom>
            <a:avLst/>
            <a:gdLst/>
            <a:ahLst/>
            <a:cxnLst/>
            <a:rect l="l" t="t" r="r" b="b"/>
            <a:pathLst>
              <a:path w="7827645" h="0">
                <a:moveTo>
                  <a:pt x="0" y="0"/>
                </a:moveTo>
                <a:lnTo>
                  <a:pt x="7827263" y="0"/>
                </a:lnTo>
              </a:path>
            </a:pathLst>
          </a:custGeom>
          <a:ln w="47625">
            <a:solidFill>
              <a:srgbClr val="B8D1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4944617" y="3342512"/>
            <a:ext cx="374459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55" b="1">
                <a:solidFill>
                  <a:srgbClr val="222224"/>
                </a:solidFill>
                <a:latin typeface="Verdana"/>
                <a:cs typeface="Verdana"/>
              </a:rPr>
              <a:t>Literature</a:t>
            </a:r>
            <a:r>
              <a:rPr dirty="0" sz="3200" spc="-220" b="1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3200" spc="-175" b="1">
                <a:solidFill>
                  <a:srgbClr val="222224"/>
                </a:solidFill>
                <a:latin typeface="Verdana"/>
                <a:cs typeface="Verdana"/>
              </a:rPr>
              <a:t>R</a:t>
            </a:r>
            <a:r>
              <a:rPr dirty="0" sz="3200" spc="-170" b="1">
                <a:solidFill>
                  <a:srgbClr val="222224"/>
                </a:solidFill>
                <a:latin typeface="Verdana"/>
                <a:cs typeface="Verdana"/>
              </a:rPr>
              <a:t>eview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44617" y="5107304"/>
            <a:ext cx="3458210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20" b="1">
                <a:solidFill>
                  <a:srgbClr val="222224"/>
                </a:solidFill>
                <a:latin typeface="Verdana"/>
                <a:cs typeface="Verdana"/>
              </a:rPr>
              <a:t>Scope</a:t>
            </a:r>
            <a:r>
              <a:rPr dirty="0" sz="3200" spc="-210" b="1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3200" spc="-150" b="1">
                <a:solidFill>
                  <a:srgbClr val="222224"/>
                </a:solidFill>
                <a:latin typeface="Verdana"/>
                <a:cs typeface="Verdana"/>
              </a:rPr>
              <a:t>of</a:t>
            </a:r>
            <a:r>
              <a:rPr dirty="0" sz="3200" spc="-229" b="1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3200" spc="-145" b="1">
                <a:solidFill>
                  <a:srgbClr val="222224"/>
                </a:solidFill>
                <a:latin typeface="Verdana"/>
                <a:cs typeface="Verdana"/>
              </a:rPr>
              <a:t>Project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055220" y="1575638"/>
            <a:ext cx="44259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395">
                <a:solidFill>
                  <a:srgbClr val="222224"/>
                </a:solidFill>
                <a:latin typeface="Verdana"/>
                <a:cs typeface="Verdana"/>
              </a:rPr>
              <a:t>01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012294" y="2459558"/>
            <a:ext cx="52705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65">
                <a:solidFill>
                  <a:srgbClr val="222224"/>
                </a:solidFill>
                <a:latin typeface="Verdana"/>
                <a:cs typeface="Verdana"/>
              </a:rPr>
              <a:t>02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014072" y="3342512"/>
            <a:ext cx="52514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75">
                <a:solidFill>
                  <a:srgbClr val="222224"/>
                </a:solidFill>
                <a:latin typeface="Verdana"/>
                <a:cs typeface="Verdana"/>
              </a:rPr>
              <a:t>03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071350" y="4224908"/>
            <a:ext cx="526415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70">
                <a:solidFill>
                  <a:srgbClr val="222224"/>
                </a:solidFill>
                <a:latin typeface="Verdana"/>
                <a:cs typeface="Verdana"/>
              </a:rPr>
              <a:t>05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062206" y="5107304"/>
            <a:ext cx="543560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solidFill>
                  <a:srgbClr val="222224"/>
                </a:solidFill>
                <a:latin typeface="Verdana"/>
                <a:cs typeface="Verdana"/>
              </a:rPr>
              <a:t>06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066778" y="5995542"/>
            <a:ext cx="535305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35">
                <a:solidFill>
                  <a:srgbClr val="222224"/>
                </a:solidFill>
                <a:latin typeface="Verdana"/>
                <a:cs typeface="Verdana"/>
              </a:rPr>
              <a:t>07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057633" y="6880097"/>
            <a:ext cx="555625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45">
                <a:solidFill>
                  <a:srgbClr val="222224"/>
                </a:solidFill>
                <a:latin typeface="Verdana"/>
                <a:cs typeface="Verdana"/>
              </a:rPr>
              <a:t>08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944617" y="7753857"/>
            <a:ext cx="266827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10" b="1">
                <a:solidFill>
                  <a:srgbClr val="222224"/>
                </a:solidFill>
                <a:latin typeface="Verdana"/>
                <a:cs typeface="Verdana"/>
              </a:rPr>
              <a:t>Architec</a:t>
            </a:r>
            <a:r>
              <a:rPr dirty="0" sz="3200" spc="-100" b="1">
                <a:solidFill>
                  <a:srgbClr val="222224"/>
                </a:solidFill>
                <a:latin typeface="Verdana"/>
                <a:cs typeface="Verdana"/>
              </a:rPr>
              <a:t>t</a:t>
            </a:r>
            <a:r>
              <a:rPr dirty="0" sz="3200" spc="-160" b="1">
                <a:solidFill>
                  <a:srgbClr val="222224"/>
                </a:solidFill>
                <a:latin typeface="Verdana"/>
                <a:cs typeface="Verdana"/>
              </a:rPr>
              <a:t>ure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956809" y="8349233"/>
            <a:ext cx="7827645" cy="0"/>
          </a:xfrm>
          <a:custGeom>
            <a:avLst/>
            <a:gdLst/>
            <a:ahLst/>
            <a:cxnLst/>
            <a:rect l="l" t="t" r="r" b="b"/>
            <a:pathLst>
              <a:path w="7827645" h="0">
                <a:moveTo>
                  <a:pt x="0" y="0"/>
                </a:moveTo>
                <a:lnTo>
                  <a:pt x="7827263" y="0"/>
                </a:lnTo>
              </a:path>
            </a:pathLst>
          </a:custGeom>
          <a:ln w="47625">
            <a:solidFill>
              <a:srgbClr val="B8D1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12062206" y="7753857"/>
            <a:ext cx="54356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222224"/>
                </a:solidFill>
                <a:latin typeface="Verdana"/>
                <a:cs typeface="Verdana"/>
              </a:rPr>
              <a:t>09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944617" y="8613444"/>
            <a:ext cx="236220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14" b="1">
                <a:solidFill>
                  <a:srgbClr val="222224"/>
                </a:solidFill>
                <a:latin typeface="Verdana"/>
                <a:cs typeface="Verdana"/>
              </a:rPr>
              <a:t>Conclusion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956809" y="9211818"/>
            <a:ext cx="7827645" cy="0"/>
          </a:xfrm>
          <a:custGeom>
            <a:avLst/>
            <a:gdLst/>
            <a:ahLst/>
            <a:cxnLst/>
            <a:rect l="l" t="t" r="r" b="b"/>
            <a:pathLst>
              <a:path w="7827645" h="0">
                <a:moveTo>
                  <a:pt x="0" y="0"/>
                </a:moveTo>
                <a:lnTo>
                  <a:pt x="7827263" y="0"/>
                </a:lnTo>
              </a:path>
            </a:pathLst>
          </a:custGeom>
          <a:ln w="47625">
            <a:solidFill>
              <a:srgbClr val="B8D1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2114021" y="8613444"/>
            <a:ext cx="44069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405">
                <a:solidFill>
                  <a:srgbClr val="222224"/>
                </a:solidFill>
                <a:latin typeface="Verdana"/>
                <a:cs typeface="Verdana"/>
              </a:rPr>
              <a:t>10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944617" y="9462007"/>
            <a:ext cx="238125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50" b="1">
                <a:solidFill>
                  <a:srgbClr val="222224"/>
                </a:solidFill>
                <a:latin typeface="Verdana"/>
                <a:cs typeface="Verdana"/>
              </a:rPr>
              <a:t>References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956809" y="10057638"/>
            <a:ext cx="7827645" cy="0"/>
          </a:xfrm>
          <a:custGeom>
            <a:avLst/>
            <a:gdLst/>
            <a:ahLst/>
            <a:cxnLst/>
            <a:rect l="l" t="t" r="r" b="b"/>
            <a:pathLst>
              <a:path w="7827645" h="0">
                <a:moveTo>
                  <a:pt x="0" y="0"/>
                </a:moveTo>
                <a:lnTo>
                  <a:pt x="7827263" y="0"/>
                </a:lnTo>
              </a:path>
            </a:pathLst>
          </a:custGeom>
          <a:ln w="47625">
            <a:solidFill>
              <a:srgbClr val="B8D1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12174981" y="9462007"/>
            <a:ext cx="31813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885">
                <a:solidFill>
                  <a:srgbClr val="222224"/>
                </a:solidFill>
                <a:latin typeface="Verdana"/>
                <a:cs typeface="Verdana"/>
              </a:rPr>
              <a:t>11</a:t>
            </a:r>
            <a:endParaRPr sz="3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58368"/>
            <a:ext cx="17127220" cy="9629140"/>
            <a:chOff x="0" y="658368"/>
            <a:chExt cx="17127220" cy="96291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191244"/>
              <a:ext cx="1178052" cy="109575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1288" y="658368"/>
              <a:ext cx="15965423" cy="89702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8130" y="1424381"/>
              <a:ext cx="5453633" cy="77754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936875" y="2667855"/>
            <a:ext cx="12715240" cy="56146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12420" marR="5080" indent="-300355">
              <a:lnSpc>
                <a:spcPct val="133300"/>
              </a:lnSpc>
              <a:spcBef>
                <a:spcPts val="95"/>
              </a:spcBef>
              <a:buFont typeface="Arial MT"/>
              <a:buChar char="•"/>
              <a:tabLst>
                <a:tab pos="313055" algn="l"/>
              </a:tabLst>
            </a:pPr>
            <a:r>
              <a:rPr dirty="0" sz="2750" spc="95">
                <a:latin typeface="Verdana"/>
                <a:cs typeface="Verdana"/>
              </a:rPr>
              <a:t>Plant</a:t>
            </a:r>
            <a:r>
              <a:rPr dirty="0" sz="2750" spc="95">
                <a:latin typeface="Verdana"/>
                <a:cs typeface="Verdana"/>
              </a:rPr>
              <a:t> </a:t>
            </a:r>
            <a:r>
              <a:rPr dirty="0" sz="2750" spc="-5">
                <a:latin typeface="Verdana"/>
                <a:cs typeface="Verdana"/>
              </a:rPr>
              <a:t>diseases </a:t>
            </a:r>
            <a:r>
              <a:rPr dirty="0" sz="2750">
                <a:latin typeface="Verdana"/>
                <a:cs typeface="Verdana"/>
              </a:rPr>
              <a:t>have </a:t>
            </a:r>
            <a:r>
              <a:rPr dirty="0" sz="2750" spc="-20">
                <a:latin typeface="Verdana"/>
                <a:cs typeface="Verdana"/>
              </a:rPr>
              <a:t>a </a:t>
            </a:r>
            <a:r>
              <a:rPr dirty="0" sz="2750" spc="40">
                <a:latin typeface="Verdana"/>
                <a:cs typeface="Verdana"/>
              </a:rPr>
              <a:t>significant </a:t>
            </a:r>
            <a:r>
              <a:rPr dirty="0" sz="2750" spc="95">
                <a:latin typeface="Verdana"/>
                <a:cs typeface="Verdana"/>
              </a:rPr>
              <a:t>impact </a:t>
            </a:r>
            <a:r>
              <a:rPr dirty="0" sz="2750" spc="100">
                <a:latin typeface="Verdana"/>
                <a:cs typeface="Verdana"/>
              </a:rPr>
              <a:t>on </a:t>
            </a:r>
            <a:r>
              <a:rPr dirty="0" sz="2750" spc="75">
                <a:latin typeface="Verdana"/>
                <a:cs typeface="Verdana"/>
              </a:rPr>
              <a:t>crop </a:t>
            </a:r>
            <a:r>
              <a:rPr dirty="0" sz="2750" spc="-5">
                <a:latin typeface="Verdana"/>
                <a:cs typeface="Verdana"/>
              </a:rPr>
              <a:t>yields </a:t>
            </a:r>
            <a:r>
              <a:rPr dirty="0" sz="2750" spc="95">
                <a:latin typeface="Verdana"/>
                <a:cs typeface="Verdana"/>
              </a:rPr>
              <a:t>and </a:t>
            </a:r>
            <a:r>
              <a:rPr dirty="0" sz="2750" spc="60">
                <a:latin typeface="Verdana"/>
                <a:cs typeface="Verdana"/>
              </a:rPr>
              <a:t>food </a:t>
            </a:r>
            <a:r>
              <a:rPr dirty="0" sz="2750" spc="65">
                <a:latin typeface="Verdana"/>
                <a:cs typeface="Verdana"/>
              </a:rPr>
              <a:t> </a:t>
            </a:r>
            <a:r>
              <a:rPr dirty="0" sz="2750" spc="-40">
                <a:latin typeface="Verdana"/>
                <a:cs typeface="Verdana"/>
              </a:rPr>
              <a:t>security, </a:t>
            </a:r>
            <a:r>
              <a:rPr dirty="0" sz="2750" spc="90">
                <a:latin typeface="Verdana"/>
                <a:cs typeface="Verdana"/>
              </a:rPr>
              <a:t>and </a:t>
            </a:r>
            <a:r>
              <a:rPr dirty="0" sz="2750" spc="-35">
                <a:latin typeface="Verdana"/>
                <a:cs typeface="Verdana"/>
              </a:rPr>
              <a:t>early </a:t>
            </a:r>
            <a:r>
              <a:rPr dirty="0" sz="2750" spc="70">
                <a:latin typeface="Verdana"/>
                <a:cs typeface="Verdana"/>
              </a:rPr>
              <a:t>detection </a:t>
            </a:r>
            <a:r>
              <a:rPr dirty="0" sz="2750" spc="90">
                <a:latin typeface="Verdana"/>
                <a:cs typeface="Verdana"/>
              </a:rPr>
              <a:t>and </a:t>
            </a:r>
            <a:r>
              <a:rPr dirty="0" sz="2750" spc="50">
                <a:latin typeface="Verdana"/>
                <a:cs typeface="Verdana"/>
              </a:rPr>
              <a:t>control </a:t>
            </a:r>
            <a:r>
              <a:rPr dirty="0" sz="2750" spc="-15">
                <a:latin typeface="Verdana"/>
                <a:cs typeface="Verdana"/>
              </a:rPr>
              <a:t>are </a:t>
            </a:r>
            <a:r>
              <a:rPr dirty="0" sz="2750" spc="35">
                <a:latin typeface="Verdana"/>
                <a:cs typeface="Verdana"/>
              </a:rPr>
              <a:t>crucial </a:t>
            </a:r>
            <a:r>
              <a:rPr dirty="0" sz="2750" spc="-10">
                <a:latin typeface="Verdana"/>
                <a:cs typeface="Verdana"/>
              </a:rPr>
              <a:t>for </a:t>
            </a:r>
            <a:r>
              <a:rPr dirty="0" sz="2750" spc="90">
                <a:latin typeface="Verdana"/>
                <a:cs typeface="Verdana"/>
              </a:rPr>
              <a:t>minimizing </a:t>
            </a:r>
            <a:r>
              <a:rPr dirty="0" sz="2750" spc="95">
                <a:latin typeface="Verdana"/>
                <a:cs typeface="Verdana"/>
              </a:rPr>
              <a:t> </a:t>
            </a:r>
            <a:r>
              <a:rPr dirty="0" sz="2750" spc="25">
                <a:latin typeface="Verdana"/>
                <a:cs typeface="Verdana"/>
              </a:rPr>
              <a:t>their</a:t>
            </a:r>
            <a:r>
              <a:rPr dirty="0" sz="2750" spc="-250">
                <a:latin typeface="Verdana"/>
                <a:cs typeface="Verdana"/>
              </a:rPr>
              <a:t> </a:t>
            </a:r>
            <a:r>
              <a:rPr dirty="0" sz="2750" spc="20">
                <a:latin typeface="Verdana"/>
                <a:cs typeface="Verdana"/>
              </a:rPr>
              <a:t>impact.</a:t>
            </a:r>
            <a:endParaRPr sz="2750">
              <a:latin typeface="Verdana"/>
              <a:cs typeface="Verdana"/>
            </a:endParaRPr>
          </a:p>
          <a:p>
            <a:pPr marL="312420" marR="5080" indent="-300355">
              <a:lnSpc>
                <a:spcPts val="4400"/>
              </a:lnSpc>
              <a:spcBef>
                <a:spcPts val="335"/>
              </a:spcBef>
              <a:buFont typeface="Arial MT"/>
              <a:buChar char="•"/>
              <a:tabLst>
                <a:tab pos="312420" algn="l"/>
                <a:tab pos="313055" algn="l"/>
              </a:tabLst>
            </a:pPr>
            <a:r>
              <a:rPr dirty="0" sz="2750" spc="75">
                <a:latin typeface="Verdana"/>
                <a:cs typeface="Verdana"/>
              </a:rPr>
              <a:t>Weather</a:t>
            </a:r>
            <a:r>
              <a:rPr dirty="0" sz="2750" spc="-75">
                <a:latin typeface="Verdana"/>
                <a:cs typeface="Verdana"/>
              </a:rPr>
              <a:t> </a:t>
            </a:r>
            <a:r>
              <a:rPr dirty="0" sz="2750" spc="65">
                <a:latin typeface="Verdana"/>
                <a:cs typeface="Verdana"/>
              </a:rPr>
              <a:t>conditions</a:t>
            </a:r>
            <a:r>
              <a:rPr dirty="0" sz="2750" spc="-80">
                <a:latin typeface="Verdana"/>
                <a:cs typeface="Verdana"/>
              </a:rPr>
              <a:t> </a:t>
            </a:r>
            <a:r>
              <a:rPr dirty="0" sz="2750">
                <a:latin typeface="Verdana"/>
                <a:cs typeface="Verdana"/>
              </a:rPr>
              <a:t>play</a:t>
            </a:r>
            <a:r>
              <a:rPr dirty="0" sz="2750" spc="-70">
                <a:latin typeface="Verdana"/>
                <a:cs typeface="Verdana"/>
              </a:rPr>
              <a:t> </a:t>
            </a:r>
            <a:r>
              <a:rPr dirty="0" sz="2750" spc="-20">
                <a:latin typeface="Verdana"/>
                <a:cs typeface="Verdana"/>
              </a:rPr>
              <a:t>a</a:t>
            </a:r>
            <a:r>
              <a:rPr dirty="0" sz="2750" spc="-65">
                <a:latin typeface="Verdana"/>
                <a:cs typeface="Verdana"/>
              </a:rPr>
              <a:t> </a:t>
            </a:r>
            <a:r>
              <a:rPr dirty="0" sz="2750" spc="10">
                <a:latin typeface="Verdana"/>
                <a:cs typeface="Verdana"/>
              </a:rPr>
              <a:t>major</a:t>
            </a:r>
            <a:r>
              <a:rPr dirty="0" sz="2750" spc="-70">
                <a:latin typeface="Verdana"/>
                <a:cs typeface="Verdana"/>
              </a:rPr>
              <a:t> </a:t>
            </a:r>
            <a:r>
              <a:rPr dirty="0" sz="2750" spc="5">
                <a:latin typeface="Verdana"/>
                <a:cs typeface="Verdana"/>
              </a:rPr>
              <a:t>role</a:t>
            </a:r>
            <a:r>
              <a:rPr dirty="0" sz="2750" spc="-55">
                <a:latin typeface="Verdana"/>
                <a:cs typeface="Verdana"/>
              </a:rPr>
              <a:t> </a:t>
            </a:r>
            <a:r>
              <a:rPr dirty="0" sz="2750" spc="60">
                <a:latin typeface="Verdana"/>
                <a:cs typeface="Verdana"/>
              </a:rPr>
              <a:t>in</a:t>
            </a:r>
            <a:r>
              <a:rPr dirty="0" sz="2750" spc="-70">
                <a:latin typeface="Verdana"/>
                <a:cs typeface="Verdana"/>
              </a:rPr>
              <a:t> </a:t>
            </a:r>
            <a:r>
              <a:rPr dirty="0" sz="2750" spc="65">
                <a:latin typeface="Verdana"/>
                <a:cs typeface="Verdana"/>
              </a:rPr>
              <a:t>the</a:t>
            </a:r>
            <a:r>
              <a:rPr dirty="0" sz="2750" spc="-70">
                <a:latin typeface="Verdana"/>
                <a:cs typeface="Verdana"/>
              </a:rPr>
              <a:t> </a:t>
            </a:r>
            <a:r>
              <a:rPr dirty="0" sz="2750" spc="70">
                <a:latin typeface="Verdana"/>
                <a:cs typeface="Verdana"/>
              </a:rPr>
              <a:t>development</a:t>
            </a:r>
            <a:r>
              <a:rPr dirty="0" sz="2750" spc="-80">
                <a:latin typeface="Verdana"/>
                <a:cs typeface="Verdana"/>
              </a:rPr>
              <a:t> </a:t>
            </a:r>
            <a:r>
              <a:rPr dirty="0" sz="2750" spc="95">
                <a:latin typeface="Verdana"/>
                <a:cs typeface="Verdana"/>
              </a:rPr>
              <a:t>and</a:t>
            </a:r>
            <a:r>
              <a:rPr dirty="0" sz="2750" spc="-75">
                <a:latin typeface="Verdana"/>
                <a:cs typeface="Verdana"/>
              </a:rPr>
              <a:t> </a:t>
            </a:r>
            <a:r>
              <a:rPr dirty="0" sz="2750" spc="30">
                <a:latin typeface="Verdana"/>
                <a:cs typeface="Verdana"/>
              </a:rPr>
              <a:t>spread </a:t>
            </a:r>
            <a:r>
              <a:rPr dirty="0" sz="2750" spc="-950">
                <a:latin typeface="Verdana"/>
                <a:cs typeface="Verdana"/>
              </a:rPr>
              <a:t> </a:t>
            </a:r>
            <a:r>
              <a:rPr dirty="0" sz="2750" spc="20">
                <a:latin typeface="Verdana"/>
                <a:cs typeface="Verdana"/>
              </a:rPr>
              <a:t>of</a:t>
            </a:r>
            <a:r>
              <a:rPr dirty="0" sz="2750" spc="-260">
                <a:latin typeface="Verdana"/>
                <a:cs typeface="Verdana"/>
              </a:rPr>
              <a:t> </a:t>
            </a:r>
            <a:r>
              <a:rPr dirty="0" sz="2750" spc="60">
                <a:latin typeface="Verdana"/>
                <a:cs typeface="Verdana"/>
              </a:rPr>
              <a:t>plant</a:t>
            </a:r>
            <a:r>
              <a:rPr dirty="0" sz="2750" spc="-240">
                <a:latin typeface="Verdana"/>
                <a:cs typeface="Verdana"/>
              </a:rPr>
              <a:t> </a:t>
            </a:r>
            <a:r>
              <a:rPr dirty="0" sz="2750" spc="-50">
                <a:latin typeface="Verdana"/>
                <a:cs typeface="Verdana"/>
              </a:rPr>
              <a:t>diseases.</a:t>
            </a:r>
            <a:endParaRPr sz="2750">
              <a:latin typeface="Verdana"/>
              <a:cs typeface="Verdana"/>
            </a:endParaRPr>
          </a:p>
          <a:p>
            <a:pPr marL="312420" marR="5080" indent="-300355">
              <a:lnSpc>
                <a:spcPts val="4400"/>
              </a:lnSpc>
              <a:buFont typeface="Arial MT"/>
              <a:buChar char="•"/>
              <a:tabLst>
                <a:tab pos="312420" algn="l"/>
                <a:tab pos="313055" algn="l"/>
              </a:tabLst>
            </a:pPr>
            <a:r>
              <a:rPr dirty="0" sz="2750">
                <a:latin typeface="Verdana"/>
                <a:cs typeface="Verdana"/>
              </a:rPr>
              <a:t>Temperature,</a:t>
            </a:r>
            <a:r>
              <a:rPr dirty="0" sz="2750" spc="-180">
                <a:latin typeface="Verdana"/>
                <a:cs typeface="Verdana"/>
              </a:rPr>
              <a:t> </a:t>
            </a:r>
            <a:r>
              <a:rPr dirty="0" sz="2750" spc="15">
                <a:latin typeface="Verdana"/>
                <a:cs typeface="Verdana"/>
              </a:rPr>
              <a:t>humidity,</a:t>
            </a:r>
            <a:r>
              <a:rPr dirty="0" sz="2750" spc="-185">
                <a:latin typeface="Verdana"/>
                <a:cs typeface="Verdana"/>
              </a:rPr>
              <a:t> </a:t>
            </a:r>
            <a:r>
              <a:rPr dirty="0" sz="2750" spc="95">
                <a:latin typeface="Verdana"/>
                <a:cs typeface="Verdana"/>
              </a:rPr>
              <a:t>and</a:t>
            </a:r>
            <a:r>
              <a:rPr dirty="0" sz="2750" spc="-185">
                <a:latin typeface="Verdana"/>
                <a:cs typeface="Verdana"/>
              </a:rPr>
              <a:t> </a:t>
            </a:r>
            <a:r>
              <a:rPr dirty="0" sz="2750" spc="70">
                <a:latin typeface="Verdana"/>
                <a:cs typeface="Verdana"/>
              </a:rPr>
              <a:t>humidity</a:t>
            </a:r>
            <a:r>
              <a:rPr dirty="0" sz="2750" spc="-190">
                <a:latin typeface="Verdana"/>
                <a:cs typeface="Verdana"/>
              </a:rPr>
              <a:t> </a:t>
            </a:r>
            <a:r>
              <a:rPr dirty="0" sz="2750" spc="-15">
                <a:latin typeface="Verdana"/>
                <a:cs typeface="Verdana"/>
              </a:rPr>
              <a:t>are</a:t>
            </a:r>
            <a:r>
              <a:rPr dirty="0" sz="2750" spc="-180">
                <a:latin typeface="Verdana"/>
                <a:cs typeface="Verdana"/>
              </a:rPr>
              <a:t> </a:t>
            </a:r>
            <a:r>
              <a:rPr dirty="0" sz="2750" spc="-30">
                <a:latin typeface="Verdana"/>
                <a:cs typeface="Verdana"/>
              </a:rPr>
              <a:t>just</a:t>
            </a:r>
            <a:r>
              <a:rPr dirty="0" sz="2750" spc="-180">
                <a:latin typeface="Verdana"/>
                <a:cs typeface="Verdana"/>
              </a:rPr>
              <a:t> </a:t>
            </a:r>
            <a:r>
              <a:rPr dirty="0" sz="2750" spc="-20">
                <a:latin typeface="Verdana"/>
                <a:cs typeface="Verdana"/>
              </a:rPr>
              <a:t>a</a:t>
            </a:r>
            <a:r>
              <a:rPr dirty="0" sz="2750" spc="-204">
                <a:latin typeface="Verdana"/>
                <a:cs typeface="Verdana"/>
              </a:rPr>
              <a:t> </a:t>
            </a:r>
            <a:r>
              <a:rPr dirty="0" sz="2750" spc="65">
                <a:latin typeface="Verdana"/>
                <a:cs typeface="Verdana"/>
              </a:rPr>
              <a:t>few</a:t>
            </a:r>
            <a:r>
              <a:rPr dirty="0" sz="2750" spc="-185">
                <a:latin typeface="Verdana"/>
                <a:cs typeface="Verdana"/>
              </a:rPr>
              <a:t> </a:t>
            </a:r>
            <a:r>
              <a:rPr dirty="0" sz="2750" spc="20">
                <a:latin typeface="Verdana"/>
                <a:cs typeface="Verdana"/>
              </a:rPr>
              <a:t>of</a:t>
            </a:r>
            <a:r>
              <a:rPr dirty="0" sz="2750" spc="-195">
                <a:latin typeface="Verdana"/>
                <a:cs typeface="Verdana"/>
              </a:rPr>
              <a:t> </a:t>
            </a:r>
            <a:r>
              <a:rPr dirty="0" sz="2750" spc="65">
                <a:latin typeface="Verdana"/>
                <a:cs typeface="Verdana"/>
              </a:rPr>
              <a:t>the</a:t>
            </a:r>
            <a:r>
              <a:rPr dirty="0" sz="2750" spc="-185">
                <a:latin typeface="Verdana"/>
                <a:cs typeface="Verdana"/>
              </a:rPr>
              <a:t> </a:t>
            </a:r>
            <a:r>
              <a:rPr dirty="0" sz="2750" spc="5">
                <a:latin typeface="Verdana"/>
                <a:cs typeface="Verdana"/>
              </a:rPr>
              <a:t>factors</a:t>
            </a:r>
            <a:r>
              <a:rPr dirty="0" sz="2750" spc="-180">
                <a:latin typeface="Verdana"/>
                <a:cs typeface="Verdana"/>
              </a:rPr>
              <a:t> </a:t>
            </a:r>
            <a:r>
              <a:rPr dirty="0" sz="2750" spc="50">
                <a:latin typeface="Verdana"/>
                <a:cs typeface="Verdana"/>
              </a:rPr>
              <a:t>that </a:t>
            </a:r>
            <a:r>
              <a:rPr dirty="0" sz="2750" spc="-955">
                <a:latin typeface="Verdana"/>
                <a:cs typeface="Verdana"/>
              </a:rPr>
              <a:t> </a:t>
            </a:r>
            <a:r>
              <a:rPr dirty="0" sz="2750" spc="80">
                <a:latin typeface="Verdana"/>
                <a:cs typeface="Verdana"/>
              </a:rPr>
              <a:t>can</a:t>
            </a:r>
            <a:r>
              <a:rPr dirty="0" sz="2750" spc="-245">
                <a:latin typeface="Verdana"/>
                <a:cs typeface="Verdana"/>
              </a:rPr>
              <a:t> </a:t>
            </a:r>
            <a:r>
              <a:rPr dirty="0" sz="2750" spc="-30">
                <a:latin typeface="Verdana"/>
                <a:cs typeface="Verdana"/>
              </a:rPr>
              <a:t>af</a:t>
            </a:r>
            <a:r>
              <a:rPr dirty="0" sz="2750" spc="-35">
                <a:latin typeface="Verdana"/>
                <a:cs typeface="Verdana"/>
              </a:rPr>
              <a:t>f</a:t>
            </a:r>
            <a:r>
              <a:rPr dirty="0" sz="2750" spc="65">
                <a:latin typeface="Verdana"/>
                <a:cs typeface="Verdana"/>
              </a:rPr>
              <a:t>ect</a:t>
            </a:r>
            <a:r>
              <a:rPr dirty="0" sz="2750" spc="-225">
                <a:latin typeface="Verdana"/>
                <a:cs typeface="Verdana"/>
              </a:rPr>
              <a:t> </a:t>
            </a:r>
            <a:r>
              <a:rPr dirty="0" sz="2750" spc="70">
                <a:latin typeface="Verdana"/>
                <a:cs typeface="Verdana"/>
              </a:rPr>
              <a:t>the</a:t>
            </a:r>
            <a:r>
              <a:rPr dirty="0" sz="2750" spc="-245">
                <a:latin typeface="Verdana"/>
                <a:cs typeface="Verdana"/>
              </a:rPr>
              <a:t> </a:t>
            </a:r>
            <a:r>
              <a:rPr dirty="0" sz="2750" spc="50">
                <a:latin typeface="Verdana"/>
                <a:cs typeface="Verdana"/>
              </a:rPr>
              <a:t>suscepti</a:t>
            </a:r>
            <a:r>
              <a:rPr dirty="0" sz="2750" spc="70">
                <a:latin typeface="Verdana"/>
                <a:cs typeface="Verdana"/>
              </a:rPr>
              <a:t>b</a:t>
            </a:r>
            <a:r>
              <a:rPr dirty="0" sz="2750" spc="-25">
                <a:latin typeface="Verdana"/>
                <a:cs typeface="Verdana"/>
              </a:rPr>
              <a:t>ility</a:t>
            </a:r>
            <a:r>
              <a:rPr dirty="0" sz="2750" spc="-260">
                <a:latin typeface="Verdana"/>
                <a:cs typeface="Verdana"/>
              </a:rPr>
              <a:t> </a:t>
            </a:r>
            <a:r>
              <a:rPr dirty="0" sz="2750" spc="20">
                <a:latin typeface="Verdana"/>
                <a:cs typeface="Verdana"/>
              </a:rPr>
              <a:t>of</a:t>
            </a:r>
            <a:r>
              <a:rPr dirty="0" sz="2750" spc="-240">
                <a:latin typeface="Verdana"/>
                <a:cs typeface="Verdana"/>
              </a:rPr>
              <a:t> </a:t>
            </a:r>
            <a:r>
              <a:rPr dirty="0" sz="2750" spc="40">
                <a:latin typeface="Verdana"/>
                <a:cs typeface="Verdana"/>
              </a:rPr>
              <a:t>plants</a:t>
            </a:r>
            <a:r>
              <a:rPr dirty="0" sz="2750" spc="-250">
                <a:latin typeface="Verdana"/>
                <a:cs typeface="Verdana"/>
              </a:rPr>
              <a:t> </a:t>
            </a:r>
            <a:r>
              <a:rPr dirty="0" sz="2750" spc="55">
                <a:latin typeface="Verdana"/>
                <a:cs typeface="Verdana"/>
              </a:rPr>
              <a:t>to</a:t>
            </a:r>
            <a:r>
              <a:rPr dirty="0" sz="2750" spc="-245">
                <a:latin typeface="Verdana"/>
                <a:cs typeface="Verdana"/>
              </a:rPr>
              <a:t> </a:t>
            </a:r>
            <a:r>
              <a:rPr dirty="0" sz="2750" spc="25">
                <a:latin typeface="Verdana"/>
                <a:cs typeface="Verdana"/>
              </a:rPr>
              <a:t>dis</a:t>
            </a:r>
            <a:r>
              <a:rPr dirty="0" sz="2750" spc="35">
                <a:latin typeface="Verdana"/>
                <a:cs typeface="Verdana"/>
              </a:rPr>
              <a:t>e</a:t>
            </a:r>
            <a:r>
              <a:rPr dirty="0" sz="2750" spc="-20">
                <a:latin typeface="Verdana"/>
                <a:cs typeface="Verdana"/>
              </a:rPr>
              <a:t>as</a:t>
            </a:r>
            <a:r>
              <a:rPr dirty="0" sz="2750" spc="-15">
                <a:latin typeface="Verdana"/>
                <a:cs typeface="Verdana"/>
              </a:rPr>
              <a:t>e</a:t>
            </a:r>
            <a:r>
              <a:rPr dirty="0" sz="2750" spc="-415">
                <a:latin typeface="Verdana"/>
                <a:cs typeface="Verdana"/>
              </a:rPr>
              <a:t>.</a:t>
            </a:r>
            <a:endParaRPr sz="2750">
              <a:latin typeface="Verdana"/>
              <a:cs typeface="Verdana"/>
            </a:endParaRPr>
          </a:p>
          <a:p>
            <a:pPr marL="312420" marR="5080" indent="-300355">
              <a:lnSpc>
                <a:spcPts val="4390"/>
              </a:lnSpc>
              <a:spcBef>
                <a:spcPts val="15"/>
              </a:spcBef>
              <a:buFont typeface="Arial MT"/>
              <a:buChar char="•"/>
              <a:tabLst>
                <a:tab pos="312420" algn="l"/>
                <a:tab pos="313055" algn="l"/>
                <a:tab pos="966469" algn="l"/>
                <a:tab pos="2138680" algn="l"/>
                <a:tab pos="3775075" algn="l"/>
                <a:tab pos="3808729" algn="l"/>
                <a:tab pos="4726305" algn="l"/>
                <a:tab pos="4803775" algn="l"/>
                <a:tab pos="5365115" algn="l"/>
                <a:tab pos="6830059" algn="l"/>
                <a:tab pos="7035800" algn="l"/>
                <a:tab pos="7622540" algn="l"/>
                <a:tab pos="8806815" algn="l"/>
                <a:tab pos="9097645" algn="l"/>
                <a:tab pos="9686290" algn="l"/>
                <a:tab pos="10010775" algn="l"/>
                <a:tab pos="11054715" algn="l"/>
                <a:tab pos="11242040" algn="l"/>
                <a:tab pos="11778615" algn="l"/>
              </a:tabLst>
            </a:pPr>
            <a:r>
              <a:rPr dirty="0" sz="2750" spc="35">
                <a:latin typeface="Verdana"/>
                <a:cs typeface="Verdana"/>
              </a:rPr>
              <a:t>B</a:t>
            </a:r>
            <a:r>
              <a:rPr dirty="0" sz="2750" spc="35">
                <a:latin typeface="Verdana"/>
                <a:cs typeface="Verdana"/>
              </a:rPr>
              <a:t>y</a:t>
            </a:r>
            <a:r>
              <a:rPr dirty="0" sz="2750">
                <a:latin typeface="Verdana"/>
                <a:cs typeface="Verdana"/>
              </a:rPr>
              <a:t>	</a:t>
            </a:r>
            <a:r>
              <a:rPr dirty="0" sz="2750" spc="40">
                <a:latin typeface="Verdana"/>
                <a:cs typeface="Verdana"/>
              </a:rPr>
              <a:t>usi</a:t>
            </a:r>
            <a:r>
              <a:rPr dirty="0" sz="2750" spc="35">
                <a:latin typeface="Verdana"/>
                <a:cs typeface="Verdana"/>
              </a:rPr>
              <a:t>n</a:t>
            </a:r>
            <a:r>
              <a:rPr dirty="0" sz="2750" spc="185">
                <a:latin typeface="Verdana"/>
                <a:cs typeface="Verdana"/>
              </a:rPr>
              <a:t>g</a:t>
            </a:r>
            <a:r>
              <a:rPr dirty="0" sz="2750">
                <a:latin typeface="Verdana"/>
                <a:cs typeface="Verdana"/>
              </a:rPr>
              <a:t>	</a:t>
            </a:r>
            <a:r>
              <a:rPr dirty="0" sz="2750" spc="-910">
                <a:latin typeface="Verdana"/>
                <a:cs typeface="Verdana"/>
              </a:rPr>
              <a:t> </a:t>
            </a:r>
            <a:r>
              <a:rPr dirty="0" sz="2750" spc="50">
                <a:latin typeface="Verdana"/>
                <a:cs typeface="Verdana"/>
              </a:rPr>
              <a:t>weather</a:t>
            </a:r>
            <a:r>
              <a:rPr dirty="0" sz="2750">
                <a:latin typeface="Verdana"/>
                <a:cs typeface="Verdana"/>
              </a:rPr>
              <a:t>		</a:t>
            </a:r>
            <a:r>
              <a:rPr dirty="0" sz="2750" spc="40">
                <a:latin typeface="Verdana"/>
                <a:cs typeface="Verdana"/>
              </a:rPr>
              <a:t>data</a:t>
            </a:r>
            <a:r>
              <a:rPr dirty="0" sz="2750">
                <a:latin typeface="Verdana"/>
                <a:cs typeface="Verdana"/>
              </a:rPr>
              <a:t>		</a:t>
            </a:r>
            <a:r>
              <a:rPr dirty="0" sz="2750" spc="45">
                <a:latin typeface="Verdana"/>
                <a:cs typeface="Verdana"/>
              </a:rPr>
              <a:t>t</a:t>
            </a:r>
            <a:r>
              <a:rPr dirty="0" sz="2750" spc="65">
                <a:latin typeface="Verdana"/>
                <a:cs typeface="Verdana"/>
              </a:rPr>
              <a:t>o</a:t>
            </a:r>
            <a:r>
              <a:rPr dirty="0" sz="2750">
                <a:latin typeface="Verdana"/>
                <a:cs typeface="Verdana"/>
              </a:rPr>
              <a:t>	</a:t>
            </a:r>
            <a:r>
              <a:rPr dirty="0" sz="2750" spc="60">
                <a:latin typeface="Verdana"/>
                <a:cs typeface="Verdana"/>
              </a:rPr>
              <a:t>p</a:t>
            </a:r>
            <a:r>
              <a:rPr dirty="0" sz="2750" spc="45">
                <a:latin typeface="Verdana"/>
                <a:cs typeface="Verdana"/>
              </a:rPr>
              <a:t>r</a:t>
            </a:r>
            <a:r>
              <a:rPr dirty="0" sz="2750" spc="75">
                <a:latin typeface="Verdana"/>
                <a:cs typeface="Verdana"/>
              </a:rPr>
              <a:t>ed</a:t>
            </a:r>
            <a:r>
              <a:rPr dirty="0" sz="2750" spc="15">
                <a:latin typeface="Verdana"/>
                <a:cs typeface="Verdana"/>
              </a:rPr>
              <a:t>i</a:t>
            </a:r>
            <a:r>
              <a:rPr dirty="0" sz="2750" spc="80">
                <a:latin typeface="Verdana"/>
                <a:cs typeface="Verdana"/>
              </a:rPr>
              <a:t>ct</a:t>
            </a:r>
            <a:r>
              <a:rPr dirty="0" sz="2750">
                <a:latin typeface="Verdana"/>
                <a:cs typeface="Verdana"/>
              </a:rPr>
              <a:t>	</a:t>
            </a:r>
            <a:r>
              <a:rPr dirty="0" sz="2750" spc="70">
                <a:latin typeface="Verdana"/>
                <a:cs typeface="Verdana"/>
              </a:rPr>
              <a:t>the</a:t>
            </a:r>
            <a:r>
              <a:rPr dirty="0" sz="2750">
                <a:latin typeface="Verdana"/>
                <a:cs typeface="Verdana"/>
              </a:rPr>
              <a:t>	</a:t>
            </a:r>
            <a:r>
              <a:rPr dirty="0" sz="2750" spc="50">
                <a:latin typeface="Verdana"/>
                <a:cs typeface="Verdana"/>
              </a:rPr>
              <a:t>o</a:t>
            </a:r>
            <a:r>
              <a:rPr dirty="0" sz="2750" spc="30">
                <a:latin typeface="Verdana"/>
                <a:cs typeface="Verdana"/>
              </a:rPr>
              <a:t>nset</a:t>
            </a:r>
            <a:r>
              <a:rPr dirty="0" sz="2750">
                <a:latin typeface="Verdana"/>
                <a:cs typeface="Verdana"/>
              </a:rPr>
              <a:t>	</a:t>
            </a:r>
            <a:r>
              <a:rPr dirty="0" sz="2750" spc="55">
                <a:latin typeface="Verdana"/>
                <a:cs typeface="Verdana"/>
              </a:rPr>
              <a:t>a</a:t>
            </a:r>
            <a:r>
              <a:rPr dirty="0" sz="2750" spc="40">
                <a:latin typeface="Verdana"/>
                <a:cs typeface="Verdana"/>
              </a:rPr>
              <a:t>n</a:t>
            </a:r>
            <a:r>
              <a:rPr dirty="0" sz="2750" spc="165">
                <a:latin typeface="Verdana"/>
                <a:cs typeface="Verdana"/>
              </a:rPr>
              <a:t>d</a:t>
            </a:r>
            <a:r>
              <a:rPr dirty="0" sz="2750">
                <a:latin typeface="Verdana"/>
                <a:cs typeface="Verdana"/>
              </a:rPr>
              <a:t>	</a:t>
            </a:r>
            <a:r>
              <a:rPr dirty="0" sz="2750" spc="-40">
                <a:latin typeface="Verdana"/>
                <a:cs typeface="Verdana"/>
              </a:rPr>
              <a:t>severity</a:t>
            </a:r>
            <a:r>
              <a:rPr dirty="0" sz="2750">
                <a:latin typeface="Verdana"/>
                <a:cs typeface="Verdana"/>
              </a:rPr>
              <a:t>		</a:t>
            </a:r>
            <a:r>
              <a:rPr dirty="0" sz="2750" spc="20">
                <a:latin typeface="Verdana"/>
                <a:cs typeface="Verdana"/>
              </a:rPr>
              <a:t>of</a:t>
            </a:r>
            <a:r>
              <a:rPr dirty="0" sz="2750">
                <a:latin typeface="Verdana"/>
                <a:cs typeface="Verdana"/>
              </a:rPr>
              <a:t>	</a:t>
            </a:r>
            <a:r>
              <a:rPr dirty="0" sz="2750" spc="55">
                <a:latin typeface="Verdana"/>
                <a:cs typeface="Verdana"/>
              </a:rPr>
              <a:t>plant  </a:t>
            </a:r>
            <a:r>
              <a:rPr dirty="0" sz="2750" spc="25">
                <a:latin typeface="Verdana"/>
                <a:cs typeface="Verdana"/>
              </a:rPr>
              <a:t>dis</a:t>
            </a:r>
            <a:r>
              <a:rPr dirty="0" sz="2750" spc="35">
                <a:latin typeface="Verdana"/>
                <a:cs typeface="Verdana"/>
              </a:rPr>
              <a:t>e</a:t>
            </a:r>
            <a:r>
              <a:rPr dirty="0" sz="2750" spc="-50">
                <a:latin typeface="Verdana"/>
                <a:cs typeface="Verdana"/>
              </a:rPr>
              <a:t>a</a:t>
            </a:r>
            <a:r>
              <a:rPr dirty="0" sz="2750" spc="-60">
                <a:latin typeface="Verdana"/>
                <a:cs typeface="Verdana"/>
              </a:rPr>
              <a:t>s</a:t>
            </a:r>
            <a:r>
              <a:rPr dirty="0" sz="2750" spc="-155">
                <a:latin typeface="Verdana"/>
                <a:cs typeface="Verdana"/>
              </a:rPr>
              <a:t>es,</a:t>
            </a:r>
            <a:r>
              <a:rPr dirty="0" sz="2750">
                <a:latin typeface="Verdana"/>
                <a:cs typeface="Verdana"/>
              </a:rPr>
              <a:t>	</a:t>
            </a:r>
            <a:r>
              <a:rPr dirty="0" sz="2750" spc="5">
                <a:latin typeface="Verdana"/>
                <a:cs typeface="Verdana"/>
              </a:rPr>
              <a:t>farmers</a:t>
            </a:r>
            <a:r>
              <a:rPr dirty="0" sz="2750">
                <a:latin typeface="Verdana"/>
                <a:cs typeface="Verdana"/>
              </a:rPr>
              <a:t>	</a:t>
            </a:r>
            <a:r>
              <a:rPr dirty="0" sz="2750" spc="95">
                <a:latin typeface="Verdana"/>
                <a:cs typeface="Verdana"/>
              </a:rPr>
              <a:t>and</a:t>
            </a:r>
            <a:r>
              <a:rPr dirty="0" sz="2750">
                <a:latin typeface="Verdana"/>
                <a:cs typeface="Verdana"/>
              </a:rPr>
              <a:t>	</a:t>
            </a:r>
            <a:r>
              <a:rPr dirty="0" sz="2750" spc="80">
                <a:latin typeface="Verdana"/>
                <a:cs typeface="Verdana"/>
              </a:rPr>
              <a:t>a</a:t>
            </a:r>
            <a:r>
              <a:rPr dirty="0" sz="2750" spc="75">
                <a:latin typeface="Verdana"/>
                <a:cs typeface="Verdana"/>
              </a:rPr>
              <a:t>g</a:t>
            </a:r>
            <a:r>
              <a:rPr dirty="0" sz="2750" spc="40">
                <a:latin typeface="Verdana"/>
                <a:cs typeface="Verdana"/>
              </a:rPr>
              <a:t>ric</a:t>
            </a:r>
            <a:r>
              <a:rPr dirty="0" sz="2750" spc="65">
                <a:latin typeface="Verdana"/>
                <a:cs typeface="Verdana"/>
              </a:rPr>
              <a:t>u</a:t>
            </a:r>
            <a:r>
              <a:rPr dirty="0" sz="2750" spc="10">
                <a:latin typeface="Verdana"/>
                <a:cs typeface="Verdana"/>
              </a:rPr>
              <a:t>l</a:t>
            </a:r>
            <a:r>
              <a:rPr dirty="0" sz="2750" spc="25">
                <a:latin typeface="Verdana"/>
                <a:cs typeface="Verdana"/>
              </a:rPr>
              <a:t>t</a:t>
            </a:r>
            <a:r>
              <a:rPr dirty="0" sz="2750" spc="5">
                <a:latin typeface="Verdana"/>
                <a:cs typeface="Verdana"/>
              </a:rPr>
              <a:t>ural</a:t>
            </a:r>
            <a:r>
              <a:rPr dirty="0" sz="2750">
                <a:latin typeface="Verdana"/>
                <a:cs typeface="Verdana"/>
              </a:rPr>
              <a:t>		</a:t>
            </a:r>
            <a:r>
              <a:rPr dirty="0" sz="2750" spc="135">
                <a:latin typeface="Verdana"/>
                <a:cs typeface="Verdana"/>
              </a:rPr>
              <a:t>ma</a:t>
            </a:r>
            <a:r>
              <a:rPr dirty="0" sz="2750" spc="100">
                <a:latin typeface="Verdana"/>
                <a:cs typeface="Verdana"/>
              </a:rPr>
              <a:t>n</a:t>
            </a:r>
            <a:r>
              <a:rPr dirty="0" sz="2750" spc="80">
                <a:latin typeface="Verdana"/>
                <a:cs typeface="Verdana"/>
              </a:rPr>
              <a:t>a</a:t>
            </a:r>
            <a:r>
              <a:rPr dirty="0" sz="2750" spc="75">
                <a:latin typeface="Verdana"/>
                <a:cs typeface="Verdana"/>
              </a:rPr>
              <a:t>g</a:t>
            </a:r>
            <a:r>
              <a:rPr dirty="0" sz="2750" spc="-20">
                <a:latin typeface="Verdana"/>
                <a:cs typeface="Verdana"/>
              </a:rPr>
              <a:t>e</a:t>
            </a:r>
            <a:r>
              <a:rPr dirty="0" sz="2750" spc="-10">
                <a:latin typeface="Verdana"/>
                <a:cs typeface="Verdana"/>
              </a:rPr>
              <a:t>r</a:t>
            </a:r>
            <a:r>
              <a:rPr dirty="0" sz="2750" spc="-80">
                <a:latin typeface="Verdana"/>
                <a:cs typeface="Verdana"/>
              </a:rPr>
              <a:t>s</a:t>
            </a:r>
            <a:r>
              <a:rPr dirty="0" sz="2750">
                <a:latin typeface="Verdana"/>
                <a:cs typeface="Verdana"/>
              </a:rPr>
              <a:t>	</a:t>
            </a:r>
            <a:r>
              <a:rPr dirty="0" sz="2750" spc="80">
                <a:latin typeface="Verdana"/>
                <a:cs typeface="Verdana"/>
              </a:rPr>
              <a:t>can</a:t>
            </a:r>
            <a:r>
              <a:rPr dirty="0" sz="2750">
                <a:latin typeface="Verdana"/>
                <a:cs typeface="Verdana"/>
              </a:rPr>
              <a:t>	</a:t>
            </a:r>
            <a:r>
              <a:rPr dirty="0" sz="2750" spc="25">
                <a:latin typeface="Verdana"/>
                <a:cs typeface="Verdana"/>
              </a:rPr>
              <a:t>take</a:t>
            </a:r>
            <a:r>
              <a:rPr dirty="0" sz="2750">
                <a:latin typeface="Verdana"/>
                <a:cs typeface="Verdana"/>
              </a:rPr>
              <a:t>	</a:t>
            </a:r>
            <a:r>
              <a:rPr dirty="0" sz="2750" spc="60">
                <a:latin typeface="Verdana"/>
                <a:cs typeface="Verdana"/>
              </a:rPr>
              <a:t>p</a:t>
            </a:r>
            <a:r>
              <a:rPr dirty="0" sz="2750" spc="45">
                <a:latin typeface="Verdana"/>
                <a:cs typeface="Verdana"/>
              </a:rPr>
              <a:t>r</a:t>
            </a:r>
            <a:r>
              <a:rPr dirty="0" sz="2750" spc="60">
                <a:latin typeface="Verdana"/>
                <a:cs typeface="Verdana"/>
              </a:rPr>
              <a:t>oa</a:t>
            </a:r>
            <a:r>
              <a:rPr dirty="0" sz="2750" spc="35">
                <a:latin typeface="Verdana"/>
                <a:cs typeface="Verdana"/>
              </a:rPr>
              <a:t>c</a:t>
            </a:r>
            <a:r>
              <a:rPr dirty="0" sz="2750" spc="-15">
                <a:latin typeface="Verdana"/>
                <a:cs typeface="Verdana"/>
              </a:rPr>
              <a:t>tive</a:t>
            </a:r>
            <a:endParaRPr sz="2750">
              <a:latin typeface="Verdana"/>
              <a:cs typeface="Verdana"/>
            </a:endParaRPr>
          </a:p>
          <a:p>
            <a:pPr marL="312420">
              <a:lnSpc>
                <a:spcPct val="100000"/>
              </a:lnSpc>
              <a:spcBef>
                <a:spcPts val="780"/>
              </a:spcBef>
            </a:pPr>
            <a:r>
              <a:rPr dirty="0" sz="2750" spc="25">
                <a:latin typeface="Verdana"/>
                <a:cs typeface="Verdana"/>
              </a:rPr>
              <a:t>measures</a:t>
            </a:r>
            <a:r>
              <a:rPr dirty="0" sz="2750" spc="-254">
                <a:latin typeface="Verdana"/>
                <a:cs typeface="Verdana"/>
              </a:rPr>
              <a:t> </a:t>
            </a:r>
            <a:r>
              <a:rPr dirty="0" sz="2750" spc="55">
                <a:latin typeface="Verdana"/>
                <a:cs typeface="Verdana"/>
              </a:rPr>
              <a:t>to</a:t>
            </a:r>
            <a:r>
              <a:rPr dirty="0" sz="2750" spc="-245">
                <a:latin typeface="Verdana"/>
                <a:cs typeface="Verdana"/>
              </a:rPr>
              <a:t> </a:t>
            </a:r>
            <a:r>
              <a:rPr dirty="0" sz="2750" spc="60">
                <a:latin typeface="Verdana"/>
                <a:cs typeface="Verdana"/>
              </a:rPr>
              <a:t>p</a:t>
            </a:r>
            <a:r>
              <a:rPr dirty="0" sz="2750" spc="45">
                <a:latin typeface="Verdana"/>
                <a:cs typeface="Verdana"/>
              </a:rPr>
              <a:t>r</a:t>
            </a:r>
            <a:r>
              <a:rPr dirty="0" sz="2750" spc="45">
                <a:latin typeface="Verdana"/>
                <a:cs typeface="Verdana"/>
              </a:rPr>
              <a:t>ot</a:t>
            </a:r>
            <a:r>
              <a:rPr dirty="0" sz="2750" spc="55">
                <a:latin typeface="Verdana"/>
                <a:cs typeface="Verdana"/>
              </a:rPr>
              <a:t>e</a:t>
            </a:r>
            <a:r>
              <a:rPr dirty="0" sz="2750" spc="80">
                <a:latin typeface="Verdana"/>
                <a:cs typeface="Verdana"/>
              </a:rPr>
              <a:t>ct</a:t>
            </a:r>
            <a:r>
              <a:rPr dirty="0" sz="2750" spc="-265">
                <a:latin typeface="Verdana"/>
                <a:cs typeface="Verdana"/>
              </a:rPr>
              <a:t> </a:t>
            </a:r>
            <a:r>
              <a:rPr dirty="0" sz="2750" spc="25">
                <a:latin typeface="Verdana"/>
                <a:cs typeface="Verdana"/>
              </a:rPr>
              <a:t>their</a:t>
            </a:r>
            <a:r>
              <a:rPr dirty="0" sz="2750" spc="-245">
                <a:latin typeface="Verdana"/>
                <a:cs typeface="Verdana"/>
              </a:rPr>
              <a:t> </a:t>
            </a:r>
            <a:r>
              <a:rPr dirty="0" sz="2750" spc="35">
                <a:latin typeface="Verdana"/>
                <a:cs typeface="Verdana"/>
              </a:rPr>
              <a:t>c</a:t>
            </a:r>
            <a:r>
              <a:rPr dirty="0" sz="2750" spc="30">
                <a:latin typeface="Verdana"/>
                <a:cs typeface="Verdana"/>
              </a:rPr>
              <a:t>r</a:t>
            </a:r>
            <a:r>
              <a:rPr dirty="0" sz="2750" spc="114">
                <a:latin typeface="Verdana"/>
                <a:cs typeface="Verdana"/>
              </a:rPr>
              <a:t>o</a:t>
            </a:r>
            <a:r>
              <a:rPr dirty="0" sz="2750" spc="120">
                <a:latin typeface="Verdana"/>
                <a:cs typeface="Verdana"/>
              </a:rPr>
              <a:t>p</a:t>
            </a:r>
            <a:r>
              <a:rPr dirty="0" sz="2750" spc="-80">
                <a:latin typeface="Verdana"/>
                <a:cs typeface="Verdana"/>
              </a:rPr>
              <a:t>s</a:t>
            </a:r>
            <a:r>
              <a:rPr dirty="0" sz="2750" spc="-415">
                <a:latin typeface="Verdana"/>
                <a:cs typeface="Verdana"/>
              </a:rPr>
              <a:t>.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4927" y="9649850"/>
            <a:ext cx="414020" cy="45847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800" spc="-260" b="1">
                <a:solidFill>
                  <a:srgbClr val="717070"/>
                </a:solidFill>
                <a:latin typeface="Tahoma"/>
                <a:cs typeface="Tahoma"/>
              </a:rPr>
              <a:t>01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45907" y="2752344"/>
            <a:ext cx="3567684" cy="356311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00887" y="2752344"/>
            <a:ext cx="3567684" cy="356311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5500" y="2752344"/>
            <a:ext cx="3567684" cy="356311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9191243"/>
            <a:ext cx="1178052" cy="109575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4250799" y="3991798"/>
            <a:ext cx="1470660" cy="1082675"/>
            <a:chOff x="14250799" y="3991798"/>
            <a:chExt cx="1470660" cy="1082675"/>
          </a:xfrm>
        </p:grpSpPr>
        <p:sp>
          <p:nvSpPr>
            <p:cNvPr id="7" name="object 7"/>
            <p:cNvSpPr/>
            <p:nvPr/>
          </p:nvSpPr>
          <p:spPr>
            <a:xfrm>
              <a:off x="14537147" y="3991798"/>
              <a:ext cx="1184275" cy="687070"/>
            </a:xfrm>
            <a:custGeom>
              <a:avLst/>
              <a:gdLst/>
              <a:ahLst/>
              <a:cxnLst/>
              <a:rect l="l" t="t" r="r" b="b"/>
              <a:pathLst>
                <a:path w="1184275" h="687070">
                  <a:moveTo>
                    <a:pt x="435472" y="0"/>
                  </a:moveTo>
                  <a:lnTo>
                    <a:pt x="388128" y="4246"/>
                  </a:lnTo>
                  <a:lnTo>
                    <a:pt x="343568" y="16488"/>
                  </a:lnTo>
                  <a:lnTo>
                    <a:pt x="302535" y="35983"/>
                  </a:lnTo>
                  <a:lnTo>
                    <a:pt x="265774" y="61985"/>
                  </a:lnTo>
                  <a:lnTo>
                    <a:pt x="234028" y="93750"/>
                  </a:lnTo>
                  <a:lnTo>
                    <a:pt x="208042" y="130533"/>
                  </a:lnTo>
                  <a:lnTo>
                    <a:pt x="188559" y="171591"/>
                  </a:lnTo>
                  <a:lnTo>
                    <a:pt x="176324" y="216177"/>
                  </a:lnTo>
                  <a:lnTo>
                    <a:pt x="172568" y="278166"/>
                  </a:lnTo>
                  <a:lnTo>
                    <a:pt x="173870" y="292724"/>
                  </a:lnTo>
                  <a:lnTo>
                    <a:pt x="126498" y="306640"/>
                  </a:lnTo>
                  <a:lnTo>
                    <a:pt x="84641" y="329689"/>
                  </a:lnTo>
                  <a:lnTo>
                    <a:pt x="49682" y="360600"/>
                  </a:lnTo>
                  <a:lnTo>
                    <a:pt x="23001" y="398101"/>
                  </a:lnTo>
                  <a:lnTo>
                    <a:pt x="5980" y="440920"/>
                  </a:lnTo>
                  <a:lnTo>
                    <a:pt x="0" y="487786"/>
                  </a:lnTo>
                  <a:lnTo>
                    <a:pt x="5677" y="533471"/>
                  </a:lnTo>
                  <a:lnTo>
                    <a:pt x="21859" y="575352"/>
                  </a:lnTo>
                  <a:lnTo>
                    <a:pt x="47270" y="612254"/>
                  </a:lnTo>
                  <a:lnTo>
                    <a:pt x="80634" y="643001"/>
                  </a:lnTo>
                  <a:lnTo>
                    <a:pt x="120676" y="666418"/>
                  </a:lnTo>
                  <a:lnTo>
                    <a:pt x="166119" y="681330"/>
                  </a:lnTo>
                  <a:lnTo>
                    <a:pt x="215690" y="686562"/>
                  </a:lnTo>
                  <a:lnTo>
                    <a:pt x="985313" y="686562"/>
                  </a:lnTo>
                  <a:lnTo>
                    <a:pt x="1030960" y="681698"/>
                  </a:lnTo>
                  <a:lnTo>
                    <a:pt x="1072813" y="667837"/>
                  </a:lnTo>
                  <a:lnTo>
                    <a:pt x="1109695" y="646069"/>
                  </a:lnTo>
                  <a:lnTo>
                    <a:pt x="1140429" y="617489"/>
                  </a:lnTo>
                  <a:lnTo>
                    <a:pt x="1163838" y="583188"/>
                  </a:lnTo>
                  <a:lnTo>
                    <a:pt x="1178747" y="544259"/>
                  </a:lnTo>
                  <a:lnTo>
                    <a:pt x="1183978" y="501795"/>
                  </a:lnTo>
                  <a:lnTo>
                    <a:pt x="1178812" y="459590"/>
                  </a:lnTo>
                  <a:lnTo>
                    <a:pt x="1164082" y="420874"/>
                  </a:lnTo>
                  <a:lnTo>
                    <a:pt x="1140942" y="386715"/>
                  </a:lnTo>
                  <a:lnTo>
                    <a:pt x="1110542" y="358186"/>
                  </a:lnTo>
                  <a:lnTo>
                    <a:pt x="1074035" y="336357"/>
                  </a:lnTo>
                  <a:lnTo>
                    <a:pt x="1032574" y="322298"/>
                  </a:lnTo>
                  <a:lnTo>
                    <a:pt x="987311" y="317081"/>
                  </a:lnTo>
                  <a:lnTo>
                    <a:pt x="976267" y="270122"/>
                  </a:lnTo>
                  <a:lnTo>
                    <a:pt x="956252" y="227657"/>
                  </a:lnTo>
                  <a:lnTo>
                    <a:pt x="928395" y="190679"/>
                  </a:lnTo>
                  <a:lnTo>
                    <a:pt x="893823" y="160186"/>
                  </a:lnTo>
                  <a:lnTo>
                    <a:pt x="853663" y="137172"/>
                  </a:lnTo>
                  <a:lnTo>
                    <a:pt x="809046" y="122633"/>
                  </a:lnTo>
                  <a:lnTo>
                    <a:pt x="761097" y="117566"/>
                  </a:lnTo>
                  <a:lnTo>
                    <a:pt x="736848" y="118863"/>
                  </a:lnTo>
                  <a:lnTo>
                    <a:pt x="712973" y="122729"/>
                  </a:lnTo>
                  <a:lnTo>
                    <a:pt x="689653" y="129122"/>
                  </a:lnTo>
                  <a:lnTo>
                    <a:pt x="667066" y="138001"/>
                  </a:lnTo>
                  <a:lnTo>
                    <a:pt x="640629" y="98249"/>
                  </a:lnTo>
                  <a:lnTo>
                    <a:pt x="608029" y="64425"/>
                  </a:lnTo>
                  <a:lnTo>
                    <a:pt x="570239" y="37109"/>
                  </a:lnTo>
                  <a:lnTo>
                    <a:pt x="528234" y="16879"/>
                  </a:lnTo>
                  <a:lnTo>
                    <a:pt x="482986" y="4316"/>
                  </a:lnTo>
                  <a:lnTo>
                    <a:pt x="435472" y="0"/>
                  </a:lnTo>
                  <a:close/>
                </a:path>
              </a:pathLst>
            </a:custGeom>
            <a:solidFill>
              <a:srgbClr val="85A2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4250799" y="4091016"/>
              <a:ext cx="1184275" cy="687070"/>
            </a:xfrm>
            <a:custGeom>
              <a:avLst/>
              <a:gdLst/>
              <a:ahLst/>
              <a:cxnLst/>
              <a:rect l="l" t="t" r="r" b="b"/>
              <a:pathLst>
                <a:path w="1184275" h="687070">
                  <a:moveTo>
                    <a:pt x="435475" y="0"/>
                  </a:moveTo>
                  <a:lnTo>
                    <a:pt x="388129" y="4246"/>
                  </a:lnTo>
                  <a:lnTo>
                    <a:pt x="343567" y="16488"/>
                  </a:lnTo>
                  <a:lnTo>
                    <a:pt x="302533" y="35982"/>
                  </a:lnTo>
                  <a:lnTo>
                    <a:pt x="265770" y="61982"/>
                  </a:lnTo>
                  <a:lnTo>
                    <a:pt x="234024" y="93744"/>
                  </a:lnTo>
                  <a:lnTo>
                    <a:pt x="208037" y="130523"/>
                  </a:lnTo>
                  <a:lnTo>
                    <a:pt x="188554" y="171574"/>
                  </a:lnTo>
                  <a:lnTo>
                    <a:pt x="176319" y="216153"/>
                  </a:lnTo>
                  <a:lnTo>
                    <a:pt x="172569" y="278125"/>
                  </a:lnTo>
                  <a:lnTo>
                    <a:pt x="173865" y="292689"/>
                  </a:lnTo>
                  <a:lnTo>
                    <a:pt x="126494" y="306605"/>
                  </a:lnTo>
                  <a:lnTo>
                    <a:pt x="84639" y="329655"/>
                  </a:lnTo>
                  <a:lnTo>
                    <a:pt x="49681" y="360565"/>
                  </a:lnTo>
                  <a:lnTo>
                    <a:pt x="23001" y="398066"/>
                  </a:lnTo>
                  <a:lnTo>
                    <a:pt x="5980" y="440885"/>
                  </a:lnTo>
                  <a:lnTo>
                    <a:pt x="0" y="487751"/>
                  </a:lnTo>
                  <a:lnTo>
                    <a:pt x="5677" y="533436"/>
                  </a:lnTo>
                  <a:lnTo>
                    <a:pt x="21858" y="575317"/>
                  </a:lnTo>
                  <a:lnTo>
                    <a:pt x="47268" y="612219"/>
                  </a:lnTo>
                  <a:lnTo>
                    <a:pt x="80631" y="642966"/>
                  </a:lnTo>
                  <a:lnTo>
                    <a:pt x="120672" y="666383"/>
                  </a:lnTo>
                  <a:lnTo>
                    <a:pt x="166115" y="681295"/>
                  </a:lnTo>
                  <a:lnTo>
                    <a:pt x="215685" y="686527"/>
                  </a:lnTo>
                  <a:lnTo>
                    <a:pt x="985308" y="686527"/>
                  </a:lnTo>
                  <a:lnTo>
                    <a:pt x="1030955" y="681664"/>
                  </a:lnTo>
                  <a:lnTo>
                    <a:pt x="1072808" y="667802"/>
                  </a:lnTo>
                  <a:lnTo>
                    <a:pt x="1109690" y="646035"/>
                  </a:lnTo>
                  <a:lnTo>
                    <a:pt x="1140424" y="617454"/>
                  </a:lnTo>
                  <a:lnTo>
                    <a:pt x="1163833" y="583153"/>
                  </a:lnTo>
                  <a:lnTo>
                    <a:pt x="1178742" y="544224"/>
                  </a:lnTo>
                  <a:lnTo>
                    <a:pt x="1183973" y="501760"/>
                  </a:lnTo>
                  <a:lnTo>
                    <a:pt x="1178807" y="459553"/>
                  </a:lnTo>
                  <a:lnTo>
                    <a:pt x="1164077" y="420835"/>
                  </a:lnTo>
                  <a:lnTo>
                    <a:pt x="1140936" y="386677"/>
                  </a:lnTo>
                  <a:lnTo>
                    <a:pt x="1110537" y="358148"/>
                  </a:lnTo>
                  <a:lnTo>
                    <a:pt x="1074030" y="336320"/>
                  </a:lnTo>
                  <a:lnTo>
                    <a:pt x="1032569" y="322263"/>
                  </a:lnTo>
                  <a:lnTo>
                    <a:pt x="987306" y="317046"/>
                  </a:lnTo>
                  <a:lnTo>
                    <a:pt x="976262" y="270082"/>
                  </a:lnTo>
                  <a:lnTo>
                    <a:pt x="956247" y="227608"/>
                  </a:lnTo>
                  <a:lnTo>
                    <a:pt x="928388" y="190620"/>
                  </a:lnTo>
                  <a:lnTo>
                    <a:pt x="893813" y="160117"/>
                  </a:lnTo>
                  <a:lnTo>
                    <a:pt x="853649" y="137094"/>
                  </a:lnTo>
                  <a:lnTo>
                    <a:pt x="809024" y="122549"/>
                  </a:lnTo>
                  <a:lnTo>
                    <a:pt x="761066" y="117479"/>
                  </a:lnTo>
                  <a:lnTo>
                    <a:pt x="736841" y="118826"/>
                  </a:lnTo>
                  <a:lnTo>
                    <a:pt x="712963" y="122711"/>
                  </a:lnTo>
                  <a:lnTo>
                    <a:pt x="689630" y="129098"/>
                  </a:lnTo>
                  <a:lnTo>
                    <a:pt x="667043" y="137949"/>
                  </a:lnTo>
                  <a:lnTo>
                    <a:pt x="640614" y="98219"/>
                  </a:lnTo>
                  <a:lnTo>
                    <a:pt x="608019" y="64410"/>
                  </a:lnTo>
                  <a:lnTo>
                    <a:pt x="570232" y="37102"/>
                  </a:lnTo>
                  <a:lnTo>
                    <a:pt x="528228" y="16877"/>
                  </a:lnTo>
                  <a:lnTo>
                    <a:pt x="482981" y="4316"/>
                  </a:lnTo>
                  <a:lnTo>
                    <a:pt x="435467" y="0"/>
                  </a:lnTo>
                  <a:close/>
                </a:path>
              </a:pathLst>
            </a:custGeom>
            <a:solidFill>
              <a:srgbClr val="C5DFF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67296" y="4652490"/>
              <a:ext cx="111616" cy="19686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908" y="4652490"/>
              <a:ext cx="111615" cy="19686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60923" y="4659082"/>
              <a:ext cx="111618" cy="19686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90802" y="4877214"/>
              <a:ext cx="111618" cy="19686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837417" y="4877214"/>
              <a:ext cx="111615" cy="196861"/>
            </a:xfrm>
            <a:prstGeom prst="rect">
              <a:avLst/>
            </a:prstGeom>
          </p:spPr>
        </p:pic>
      </p:grpSp>
      <p:sp>
        <p:nvSpPr>
          <p:cNvPr id="14" name="object 14"/>
          <p:cNvSpPr/>
          <p:nvPr/>
        </p:nvSpPr>
        <p:spPr>
          <a:xfrm>
            <a:off x="9522184" y="4116541"/>
            <a:ext cx="491490" cy="536575"/>
          </a:xfrm>
          <a:custGeom>
            <a:avLst/>
            <a:gdLst/>
            <a:ahLst/>
            <a:cxnLst/>
            <a:rect l="l" t="t" r="r" b="b"/>
            <a:pathLst>
              <a:path w="491490" h="536575">
                <a:moveTo>
                  <a:pt x="268002" y="0"/>
                </a:moveTo>
                <a:lnTo>
                  <a:pt x="223325" y="0"/>
                </a:lnTo>
                <a:lnTo>
                  <a:pt x="223325" y="113538"/>
                </a:lnTo>
                <a:lnTo>
                  <a:pt x="204299" y="117541"/>
                </a:lnTo>
                <a:lnTo>
                  <a:pt x="185984" y="123850"/>
                </a:lnTo>
                <a:lnTo>
                  <a:pt x="168588" y="132376"/>
                </a:lnTo>
                <a:lnTo>
                  <a:pt x="152318" y="143032"/>
                </a:lnTo>
                <a:lnTo>
                  <a:pt x="87763" y="78449"/>
                </a:lnTo>
                <a:lnTo>
                  <a:pt x="56065" y="110188"/>
                </a:lnTo>
                <a:lnTo>
                  <a:pt x="120601" y="174771"/>
                </a:lnTo>
                <a:lnTo>
                  <a:pt x="109953" y="191053"/>
                </a:lnTo>
                <a:lnTo>
                  <a:pt x="101433" y="208464"/>
                </a:lnTo>
                <a:lnTo>
                  <a:pt x="95129" y="226797"/>
                </a:lnTo>
                <a:lnTo>
                  <a:pt x="91129" y="245847"/>
                </a:lnTo>
                <a:lnTo>
                  <a:pt x="0" y="245847"/>
                </a:lnTo>
                <a:lnTo>
                  <a:pt x="0" y="290537"/>
                </a:lnTo>
                <a:lnTo>
                  <a:pt x="91129" y="290537"/>
                </a:lnTo>
                <a:lnTo>
                  <a:pt x="95129" y="309580"/>
                </a:lnTo>
                <a:lnTo>
                  <a:pt x="101433" y="327914"/>
                </a:lnTo>
                <a:lnTo>
                  <a:pt x="109953" y="345329"/>
                </a:lnTo>
                <a:lnTo>
                  <a:pt x="120602" y="361613"/>
                </a:lnTo>
                <a:lnTo>
                  <a:pt x="56065" y="426196"/>
                </a:lnTo>
                <a:lnTo>
                  <a:pt x="87763" y="457935"/>
                </a:lnTo>
                <a:lnTo>
                  <a:pt x="152318" y="393334"/>
                </a:lnTo>
                <a:lnTo>
                  <a:pt x="168589" y="404001"/>
                </a:lnTo>
                <a:lnTo>
                  <a:pt x="185984" y="412532"/>
                </a:lnTo>
                <a:lnTo>
                  <a:pt x="204299" y="418843"/>
                </a:lnTo>
                <a:lnTo>
                  <a:pt x="223325" y="422846"/>
                </a:lnTo>
                <a:lnTo>
                  <a:pt x="223326" y="536366"/>
                </a:lnTo>
                <a:lnTo>
                  <a:pt x="268002" y="536366"/>
                </a:lnTo>
                <a:lnTo>
                  <a:pt x="268002" y="422846"/>
                </a:lnTo>
                <a:lnTo>
                  <a:pt x="287031" y="418843"/>
                </a:lnTo>
                <a:lnTo>
                  <a:pt x="305350" y="412532"/>
                </a:lnTo>
                <a:lnTo>
                  <a:pt x="322747" y="404001"/>
                </a:lnTo>
                <a:lnTo>
                  <a:pt x="339009" y="393334"/>
                </a:lnTo>
                <a:lnTo>
                  <a:pt x="403565" y="457935"/>
                </a:lnTo>
                <a:lnTo>
                  <a:pt x="435281" y="426196"/>
                </a:lnTo>
                <a:lnTo>
                  <a:pt x="370726" y="361613"/>
                </a:lnTo>
                <a:lnTo>
                  <a:pt x="381385" y="345329"/>
                </a:lnTo>
                <a:lnTo>
                  <a:pt x="389911" y="327914"/>
                </a:lnTo>
                <a:lnTo>
                  <a:pt x="396216" y="309580"/>
                </a:lnTo>
                <a:lnTo>
                  <a:pt x="400217" y="290537"/>
                </a:lnTo>
                <a:lnTo>
                  <a:pt x="491328" y="290537"/>
                </a:lnTo>
                <a:lnTo>
                  <a:pt x="491328" y="245848"/>
                </a:lnTo>
                <a:lnTo>
                  <a:pt x="400217" y="245848"/>
                </a:lnTo>
                <a:lnTo>
                  <a:pt x="396216" y="226797"/>
                </a:lnTo>
                <a:lnTo>
                  <a:pt x="389910" y="208464"/>
                </a:lnTo>
                <a:lnTo>
                  <a:pt x="381385" y="191053"/>
                </a:lnTo>
                <a:lnTo>
                  <a:pt x="370726" y="174771"/>
                </a:lnTo>
                <a:lnTo>
                  <a:pt x="435281" y="110189"/>
                </a:lnTo>
                <a:lnTo>
                  <a:pt x="403564" y="78449"/>
                </a:lnTo>
                <a:lnTo>
                  <a:pt x="339009" y="143032"/>
                </a:lnTo>
                <a:lnTo>
                  <a:pt x="322746" y="132376"/>
                </a:lnTo>
                <a:lnTo>
                  <a:pt x="305350" y="123850"/>
                </a:lnTo>
                <a:lnTo>
                  <a:pt x="287031" y="117541"/>
                </a:lnTo>
                <a:lnTo>
                  <a:pt x="268002" y="113538"/>
                </a:lnTo>
                <a:lnTo>
                  <a:pt x="268002" y="0"/>
                </a:lnTo>
                <a:close/>
              </a:path>
            </a:pathLst>
          </a:custGeom>
          <a:solidFill>
            <a:srgbClr val="85A2B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5" name="object 15"/>
          <p:cNvGrpSpPr/>
          <p:nvPr/>
        </p:nvGrpSpPr>
        <p:grpSpPr>
          <a:xfrm>
            <a:off x="8785319" y="3922835"/>
            <a:ext cx="1351280" cy="1333500"/>
            <a:chOff x="8785319" y="3922835"/>
            <a:chExt cx="1351280" cy="1333500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519" y="4882886"/>
              <a:ext cx="223344" cy="7889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785314" y="3922839"/>
              <a:ext cx="1351280" cy="1333500"/>
            </a:xfrm>
            <a:custGeom>
              <a:avLst/>
              <a:gdLst/>
              <a:ahLst/>
              <a:cxnLst/>
              <a:rect l="l" t="t" r="r" b="b"/>
              <a:pathLst>
                <a:path w="1351279" h="1333500">
                  <a:moveTo>
                    <a:pt x="643509" y="1055255"/>
                  </a:moveTo>
                  <a:lnTo>
                    <a:pt x="611809" y="1024191"/>
                  </a:lnTo>
                  <a:lnTo>
                    <a:pt x="581279" y="1050188"/>
                  </a:lnTo>
                  <a:lnTo>
                    <a:pt x="546544" y="1069441"/>
                  </a:lnTo>
                  <a:lnTo>
                    <a:pt x="508723" y="1081493"/>
                  </a:lnTo>
                  <a:lnTo>
                    <a:pt x="467080" y="1085862"/>
                  </a:lnTo>
                  <a:lnTo>
                    <a:pt x="427634" y="1081925"/>
                  </a:lnTo>
                  <a:lnTo>
                    <a:pt x="390055" y="1070444"/>
                  </a:lnTo>
                  <a:lnTo>
                    <a:pt x="355434" y="1051877"/>
                  </a:lnTo>
                  <a:lnTo>
                    <a:pt x="324827" y="1026655"/>
                  </a:lnTo>
                  <a:lnTo>
                    <a:pt x="293116" y="1058392"/>
                  </a:lnTo>
                  <a:lnTo>
                    <a:pt x="330568" y="1089177"/>
                  </a:lnTo>
                  <a:lnTo>
                    <a:pt x="372910" y="1111821"/>
                  </a:lnTo>
                  <a:lnTo>
                    <a:pt x="418846" y="1125804"/>
                  </a:lnTo>
                  <a:lnTo>
                    <a:pt x="468884" y="1130579"/>
                  </a:lnTo>
                  <a:lnTo>
                    <a:pt x="517563" y="1125232"/>
                  </a:lnTo>
                  <a:lnTo>
                    <a:pt x="563778" y="1110513"/>
                  </a:lnTo>
                  <a:lnTo>
                    <a:pt x="606196" y="1086993"/>
                  </a:lnTo>
                  <a:lnTo>
                    <a:pt x="643509" y="1055255"/>
                  </a:lnTo>
                  <a:close/>
                </a:path>
                <a:path w="1351279" h="1333500">
                  <a:moveTo>
                    <a:pt x="708291" y="1119174"/>
                  </a:moveTo>
                  <a:lnTo>
                    <a:pt x="676351" y="1087666"/>
                  </a:lnTo>
                  <a:lnTo>
                    <a:pt x="641451" y="1118641"/>
                  </a:lnTo>
                  <a:lnTo>
                    <a:pt x="602449" y="1143431"/>
                  </a:lnTo>
                  <a:lnTo>
                    <a:pt x="560133" y="1161656"/>
                  </a:lnTo>
                  <a:lnTo>
                    <a:pt x="515340" y="1172984"/>
                  </a:lnTo>
                  <a:lnTo>
                    <a:pt x="468884" y="1177061"/>
                  </a:lnTo>
                  <a:lnTo>
                    <a:pt x="422490" y="1173886"/>
                  </a:lnTo>
                  <a:lnTo>
                    <a:pt x="377659" y="1163396"/>
                  </a:lnTo>
                  <a:lnTo>
                    <a:pt x="335191" y="1145933"/>
                  </a:lnTo>
                  <a:lnTo>
                    <a:pt x="295935" y="1121841"/>
                  </a:lnTo>
                  <a:lnTo>
                    <a:pt x="260718" y="1091463"/>
                  </a:lnTo>
                  <a:lnTo>
                    <a:pt x="229908" y="1123657"/>
                  </a:lnTo>
                  <a:lnTo>
                    <a:pt x="270192" y="1158024"/>
                  </a:lnTo>
                  <a:lnTo>
                    <a:pt x="314947" y="1185392"/>
                  </a:lnTo>
                  <a:lnTo>
                    <a:pt x="363296" y="1205382"/>
                  </a:lnTo>
                  <a:lnTo>
                    <a:pt x="414299" y="1217637"/>
                  </a:lnTo>
                  <a:lnTo>
                    <a:pt x="469988" y="1221752"/>
                  </a:lnTo>
                  <a:lnTo>
                    <a:pt x="523316" y="1217015"/>
                  </a:lnTo>
                  <a:lnTo>
                    <a:pt x="574751" y="1203985"/>
                  </a:lnTo>
                  <a:lnTo>
                    <a:pt x="623341" y="1183068"/>
                  </a:lnTo>
                  <a:lnTo>
                    <a:pt x="668159" y="1154671"/>
                  </a:lnTo>
                  <a:lnTo>
                    <a:pt x="708291" y="1119174"/>
                  </a:lnTo>
                  <a:close/>
                </a:path>
                <a:path w="1351279" h="1333500">
                  <a:moveTo>
                    <a:pt x="1351026" y="457200"/>
                  </a:moveTo>
                  <a:lnTo>
                    <a:pt x="1346238" y="406400"/>
                  </a:lnTo>
                  <a:lnTo>
                    <a:pt x="1335290" y="368300"/>
                  </a:lnTo>
                  <a:lnTo>
                    <a:pt x="1318590" y="317500"/>
                  </a:lnTo>
                  <a:lnTo>
                    <a:pt x="1296593" y="279400"/>
                  </a:lnTo>
                  <a:lnTo>
                    <a:pt x="1295196" y="277418"/>
                  </a:lnTo>
                  <a:lnTo>
                    <a:pt x="1295196" y="469900"/>
                  </a:lnTo>
                  <a:lnTo>
                    <a:pt x="1291805" y="520700"/>
                  </a:lnTo>
                  <a:lnTo>
                    <a:pt x="1281963" y="558800"/>
                  </a:lnTo>
                  <a:lnTo>
                    <a:pt x="1266139" y="596900"/>
                  </a:lnTo>
                  <a:lnTo>
                    <a:pt x="1244828" y="635000"/>
                  </a:lnTo>
                  <a:lnTo>
                    <a:pt x="1218501" y="673100"/>
                  </a:lnTo>
                  <a:lnTo>
                    <a:pt x="1187665" y="698500"/>
                  </a:lnTo>
                  <a:lnTo>
                    <a:pt x="1152779" y="736600"/>
                  </a:lnTo>
                  <a:lnTo>
                    <a:pt x="1114336" y="749300"/>
                  </a:lnTo>
                  <a:lnTo>
                    <a:pt x="1072832" y="762000"/>
                  </a:lnTo>
                  <a:lnTo>
                    <a:pt x="1028738" y="774700"/>
                  </a:lnTo>
                  <a:lnTo>
                    <a:pt x="982535" y="787400"/>
                  </a:lnTo>
                  <a:lnTo>
                    <a:pt x="936332" y="774700"/>
                  </a:lnTo>
                  <a:lnTo>
                    <a:pt x="892238" y="762000"/>
                  </a:lnTo>
                  <a:lnTo>
                    <a:pt x="850722" y="749300"/>
                  </a:lnTo>
                  <a:lnTo>
                    <a:pt x="812292" y="736600"/>
                  </a:lnTo>
                  <a:lnTo>
                    <a:pt x="789038" y="711200"/>
                  </a:lnTo>
                  <a:lnTo>
                    <a:pt x="777405" y="698500"/>
                  </a:lnTo>
                  <a:lnTo>
                    <a:pt x="776401" y="697674"/>
                  </a:lnTo>
                  <a:lnTo>
                    <a:pt x="776401" y="762000"/>
                  </a:lnTo>
                  <a:lnTo>
                    <a:pt x="753732" y="787400"/>
                  </a:lnTo>
                  <a:lnTo>
                    <a:pt x="729424" y="800100"/>
                  </a:lnTo>
                  <a:lnTo>
                    <a:pt x="703592" y="825500"/>
                  </a:lnTo>
                  <a:lnTo>
                    <a:pt x="676351" y="838200"/>
                  </a:lnTo>
                  <a:lnTo>
                    <a:pt x="633349" y="812800"/>
                  </a:lnTo>
                  <a:lnTo>
                    <a:pt x="587717" y="800100"/>
                  </a:lnTo>
                  <a:lnTo>
                    <a:pt x="540105" y="787400"/>
                  </a:lnTo>
                  <a:lnTo>
                    <a:pt x="491210" y="787400"/>
                  </a:lnTo>
                  <a:lnTo>
                    <a:pt x="491210" y="711200"/>
                  </a:lnTo>
                  <a:lnTo>
                    <a:pt x="558190" y="749300"/>
                  </a:lnTo>
                  <a:lnTo>
                    <a:pt x="585825" y="762000"/>
                  </a:lnTo>
                  <a:lnTo>
                    <a:pt x="644017" y="762000"/>
                  </a:lnTo>
                  <a:lnTo>
                    <a:pt x="671652" y="749300"/>
                  </a:lnTo>
                  <a:lnTo>
                    <a:pt x="726376" y="711200"/>
                  </a:lnTo>
                  <a:lnTo>
                    <a:pt x="738111" y="723900"/>
                  </a:lnTo>
                  <a:lnTo>
                    <a:pt x="750379" y="736600"/>
                  </a:lnTo>
                  <a:lnTo>
                    <a:pt x="763155" y="749300"/>
                  </a:lnTo>
                  <a:lnTo>
                    <a:pt x="776401" y="762000"/>
                  </a:lnTo>
                  <a:lnTo>
                    <a:pt x="776401" y="697674"/>
                  </a:lnTo>
                  <a:lnTo>
                    <a:pt x="761987" y="685800"/>
                  </a:lnTo>
                  <a:lnTo>
                    <a:pt x="746569" y="673100"/>
                  </a:lnTo>
                  <a:lnTo>
                    <a:pt x="729018" y="647700"/>
                  </a:lnTo>
                  <a:lnTo>
                    <a:pt x="698931" y="596900"/>
                  </a:lnTo>
                  <a:lnTo>
                    <a:pt x="683120" y="558800"/>
                  </a:lnTo>
                  <a:lnTo>
                    <a:pt x="673265" y="520700"/>
                  </a:lnTo>
                  <a:lnTo>
                    <a:pt x="672325" y="506666"/>
                  </a:lnTo>
                  <a:lnTo>
                    <a:pt x="672325" y="647700"/>
                  </a:lnTo>
                  <a:lnTo>
                    <a:pt x="670750" y="647700"/>
                  </a:lnTo>
                  <a:lnTo>
                    <a:pt x="643153" y="635000"/>
                  </a:lnTo>
                  <a:lnTo>
                    <a:pt x="584923" y="635000"/>
                  </a:lnTo>
                  <a:lnTo>
                    <a:pt x="557314" y="647700"/>
                  </a:lnTo>
                  <a:lnTo>
                    <a:pt x="490308" y="685800"/>
                  </a:lnTo>
                  <a:lnTo>
                    <a:pt x="490308" y="508000"/>
                  </a:lnTo>
                  <a:lnTo>
                    <a:pt x="557314" y="546100"/>
                  </a:lnTo>
                  <a:lnTo>
                    <a:pt x="576262" y="558800"/>
                  </a:lnTo>
                  <a:lnTo>
                    <a:pt x="637489" y="558800"/>
                  </a:lnTo>
                  <a:lnTo>
                    <a:pt x="644093" y="584200"/>
                  </a:lnTo>
                  <a:lnTo>
                    <a:pt x="652132" y="596900"/>
                  </a:lnTo>
                  <a:lnTo>
                    <a:pt x="661555" y="622300"/>
                  </a:lnTo>
                  <a:lnTo>
                    <a:pt x="672325" y="647700"/>
                  </a:lnTo>
                  <a:lnTo>
                    <a:pt x="672325" y="506666"/>
                  </a:lnTo>
                  <a:lnTo>
                    <a:pt x="670725" y="482600"/>
                  </a:lnTo>
                  <a:lnTo>
                    <a:pt x="669874" y="469900"/>
                  </a:lnTo>
                  <a:lnTo>
                    <a:pt x="673265" y="419100"/>
                  </a:lnTo>
                  <a:lnTo>
                    <a:pt x="683120" y="381000"/>
                  </a:lnTo>
                  <a:lnTo>
                    <a:pt x="698931" y="330200"/>
                  </a:lnTo>
                  <a:lnTo>
                    <a:pt x="720242" y="292100"/>
                  </a:lnTo>
                  <a:lnTo>
                    <a:pt x="746569" y="266700"/>
                  </a:lnTo>
                  <a:lnTo>
                    <a:pt x="777405" y="228600"/>
                  </a:lnTo>
                  <a:lnTo>
                    <a:pt x="812292" y="203200"/>
                  </a:lnTo>
                  <a:lnTo>
                    <a:pt x="850722" y="190500"/>
                  </a:lnTo>
                  <a:lnTo>
                    <a:pt x="892238" y="165100"/>
                  </a:lnTo>
                  <a:lnTo>
                    <a:pt x="936332" y="165100"/>
                  </a:lnTo>
                  <a:lnTo>
                    <a:pt x="982535" y="152400"/>
                  </a:lnTo>
                  <a:lnTo>
                    <a:pt x="1028738" y="165100"/>
                  </a:lnTo>
                  <a:lnTo>
                    <a:pt x="1072832" y="165100"/>
                  </a:lnTo>
                  <a:lnTo>
                    <a:pt x="1114336" y="190500"/>
                  </a:lnTo>
                  <a:lnTo>
                    <a:pt x="1152779" y="203200"/>
                  </a:lnTo>
                  <a:lnTo>
                    <a:pt x="1187665" y="228600"/>
                  </a:lnTo>
                  <a:lnTo>
                    <a:pt x="1218501" y="266700"/>
                  </a:lnTo>
                  <a:lnTo>
                    <a:pt x="1244828" y="292100"/>
                  </a:lnTo>
                  <a:lnTo>
                    <a:pt x="1266139" y="330200"/>
                  </a:lnTo>
                  <a:lnTo>
                    <a:pt x="1281963" y="381000"/>
                  </a:lnTo>
                  <a:lnTo>
                    <a:pt x="1291805" y="419100"/>
                  </a:lnTo>
                  <a:lnTo>
                    <a:pt x="1295196" y="469900"/>
                  </a:lnTo>
                  <a:lnTo>
                    <a:pt x="1295196" y="277418"/>
                  </a:lnTo>
                  <a:lnTo>
                    <a:pt x="1269746" y="241300"/>
                  </a:lnTo>
                  <a:lnTo>
                    <a:pt x="1238465" y="203200"/>
                  </a:lnTo>
                  <a:lnTo>
                    <a:pt x="1203210" y="177800"/>
                  </a:lnTo>
                  <a:lnTo>
                    <a:pt x="1164399" y="152400"/>
                  </a:lnTo>
                  <a:lnTo>
                    <a:pt x="1122489" y="139700"/>
                  </a:lnTo>
                  <a:lnTo>
                    <a:pt x="1077925" y="114300"/>
                  </a:lnTo>
                  <a:lnTo>
                    <a:pt x="939025" y="114300"/>
                  </a:lnTo>
                  <a:lnTo>
                    <a:pt x="854913" y="139700"/>
                  </a:lnTo>
                  <a:lnTo>
                    <a:pt x="815263" y="152400"/>
                  </a:lnTo>
                  <a:lnTo>
                    <a:pt x="781189" y="114300"/>
                  </a:lnTo>
                  <a:lnTo>
                    <a:pt x="776401" y="110985"/>
                  </a:lnTo>
                  <a:lnTo>
                    <a:pt x="776401" y="177800"/>
                  </a:lnTo>
                  <a:lnTo>
                    <a:pt x="737285" y="215900"/>
                  </a:lnTo>
                  <a:lnTo>
                    <a:pt x="703376" y="241300"/>
                  </a:lnTo>
                  <a:lnTo>
                    <a:pt x="675068" y="292100"/>
                  </a:lnTo>
                  <a:lnTo>
                    <a:pt x="652716" y="330200"/>
                  </a:lnTo>
                  <a:lnTo>
                    <a:pt x="636714" y="381000"/>
                  </a:lnTo>
                  <a:lnTo>
                    <a:pt x="627430" y="431800"/>
                  </a:lnTo>
                  <a:lnTo>
                    <a:pt x="573811" y="431800"/>
                  </a:lnTo>
                  <a:lnTo>
                    <a:pt x="557314" y="444500"/>
                  </a:lnTo>
                  <a:lnTo>
                    <a:pt x="490308" y="482600"/>
                  </a:lnTo>
                  <a:lnTo>
                    <a:pt x="490308" y="419100"/>
                  </a:lnTo>
                  <a:lnTo>
                    <a:pt x="537438" y="342900"/>
                  </a:lnTo>
                  <a:lnTo>
                    <a:pt x="552373" y="304800"/>
                  </a:lnTo>
                  <a:lnTo>
                    <a:pt x="557352" y="266700"/>
                  </a:lnTo>
                  <a:lnTo>
                    <a:pt x="552373" y="241300"/>
                  </a:lnTo>
                  <a:lnTo>
                    <a:pt x="537438" y="203200"/>
                  </a:lnTo>
                  <a:lnTo>
                    <a:pt x="468884" y="88900"/>
                  </a:lnTo>
                  <a:lnTo>
                    <a:pt x="399402" y="203200"/>
                  </a:lnTo>
                  <a:lnTo>
                    <a:pt x="384467" y="241300"/>
                  </a:lnTo>
                  <a:lnTo>
                    <a:pt x="379488" y="266700"/>
                  </a:lnTo>
                  <a:lnTo>
                    <a:pt x="384467" y="304800"/>
                  </a:lnTo>
                  <a:lnTo>
                    <a:pt x="399402" y="342900"/>
                  </a:lnTo>
                  <a:lnTo>
                    <a:pt x="446532" y="419100"/>
                  </a:lnTo>
                  <a:lnTo>
                    <a:pt x="446532" y="482600"/>
                  </a:lnTo>
                  <a:lnTo>
                    <a:pt x="379552" y="444500"/>
                  </a:lnTo>
                  <a:lnTo>
                    <a:pt x="351929" y="431800"/>
                  </a:lnTo>
                  <a:lnTo>
                    <a:pt x="293700" y="431800"/>
                  </a:lnTo>
                  <a:lnTo>
                    <a:pt x="266090" y="444500"/>
                  </a:lnTo>
                  <a:lnTo>
                    <a:pt x="178549" y="495300"/>
                  </a:lnTo>
                  <a:lnTo>
                    <a:pt x="267881" y="546100"/>
                  </a:lnTo>
                  <a:lnTo>
                    <a:pt x="295503" y="558800"/>
                  </a:lnTo>
                  <a:lnTo>
                    <a:pt x="353695" y="558800"/>
                  </a:lnTo>
                  <a:lnTo>
                    <a:pt x="381317" y="546100"/>
                  </a:lnTo>
                  <a:lnTo>
                    <a:pt x="448322" y="508000"/>
                  </a:lnTo>
                  <a:lnTo>
                    <a:pt x="448322" y="685800"/>
                  </a:lnTo>
                  <a:lnTo>
                    <a:pt x="381317" y="647700"/>
                  </a:lnTo>
                  <a:lnTo>
                    <a:pt x="353720" y="635000"/>
                  </a:lnTo>
                  <a:lnTo>
                    <a:pt x="295490" y="635000"/>
                  </a:lnTo>
                  <a:lnTo>
                    <a:pt x="267881" y="647700"/>
                  </a:lnTo>
                  <a:lnTo>
                    <a:pt x="178549" y="698500"/>
                  </a:lnTo>
                  <a:lnTo>
                    <a:pt x="267881" y="749300"/>
                  </a:lnTo>
                  <a:lnTo>
                    <a:pt x="295503" y="762000"/>
                  </a:lnTo>
                  <a:lnTo>
                    <a:pt x="353695" y="762000"/>
                  </a:lnTo>
                  <a:lnTo>
                    <a:pt x="381317" y="749300"/>
                  </a:lnTo>
                  <a:lnTo>
                    <a:pt x="448322" y="711200"/>
                  </a:lnTo>
                  <a:lnTo>
                    <a:pt x="448322" y="787400"/>
                  </a:lnTo>
                  <a:lnTo>
                    <a:pt x="399402" y="787400"/>
                  </a:lnTo>
                  <a:lnTo>
                    <a:pt x="351764" y="800100"/>
                  </a:lnTo>
                  <a:lnTo>
                    <a:pt x="306057" y="812800"/>
                  </a:lnTo>
                  <a:lnTo>
                    <a:pt x="262966" y="838200"/>
                  </a:lnTo>
                  <a:lnTo>
                    <a:pt x="223253" y="812800"/>
                  </a:lnTo>
                  <a:lnTo>
                    <a:pt x="187058" y="787400"/>
                  </a:lnTo>
                  <a:lnTo>
                    <a:pt x="154495" y="749300"/>
                  </a:lnTo>
                  <a:lnTo>
                    <a:pt x="125666" y="723900"/>
                  </a:lnTo>
                  <a:lnTo>
                    <a:pt x="100685" y="685800"/>
                  </a:lnTo>
                  <a:lnTo>
                    <a:pt x="79654" y="647700"/>
                  </a:lnTo>
                  <a:lnTo>
                    <a:pt x="62674" y="609600"/>
                  </a:lnTo>
                  <a:lnTo>
                    <a:pt x="49872" y="571500"/>
                  </a:lnTo>
                  <a:lnTo>
                    <a:pt x="41351" y="520700"/>
                  </a:lnTo>
                  <a:lnTo>
                    <a:pt x="37211" y="482600"/>
                  </a:lnTo>
                  <a:lnTo>
                    <a:pt x="37566" y="431800"/>
                  </a:lnTo>
                  <a:lnTo>
                    <a:pt x="42519" y="393700"/>
                  </a:lnTo>
                  <a:lnTo>
                    <a:pt x="52184" y="342900"/>
                  </a:lnTo>
                  <a:lnTo>
                    <a:pt x="66662" y="304800"/>
                  </a:lnTo>
                  <a:lnTo>
                    <a:pt x="86055" y="266700"/>
                  </a:lnTo>
                  <a:lnTo>
                    <a:pt x="109867" y="228600"/>
                  </a:lnTo>
                  <a:lnTo>
                    <a:pt x="137236" y="190500"/>
                  </a:lnTo>
                  <a:lnTo>
                    <a:pt x="167843" y="152400"/>
                  </a:lnTo>
                  <a:lnTo>
                    <a:pt x="201333" y="127000"/>
                  </a:lnTo>
                  <a:lnTo>
                    <a:pt x="237350" y="101600"/>
                  </a:lnTo>
                  <a:lnTo>
                    <a:pt x="275526" y="76200"/>
                  </a:lnTo>
                  <a:lnTo>
                    <a:pt x="315544" y="63500"/>
                  </a:lnTo>
                  <a:lnTo>
                    <a:pt x="399669" y="38100"/>
                  </a:lnTo>
                  <a:lnTo>
                    <a:pt x="530796" y="38100"/>
                  </a:lnTo>
                  <a:lnTo>
                    <a:pt x="617435" y="63500"/>
                  </a:lnTo>
                  <a:lnTo>
                    <a:pt x="659485" y="88900"/>
                  </a:lnTo>
                  <a:lnTo>
                    <a:pt x="691629" y="101600"/>
                  </a:lnTo>
                  <a:lnTo>
                    <a:pt x="721944" y="127000"/>
                  </a:lnTo>
                  <a:lnTo>
                    <a:pt x="750252" y="152400"/>
                  </a:lnTo>
                  <a:lnTo>
                    <a:pt x="776401" y="177800"/>
                  </a:lnTo>
                  <a:lnTo>
                    <a:pt x="776401" y="110985"/>
                  </a:lnTo>
                  <a:lnTo>
                    <a:pt x="744575" y="88900"/>
                  </a:lnTo>
                  <a:lnTo>
                    <a:pt x="705777" y="63500"/>
                  </a:lnTo>
                  <a:lnTo>
                    <a:pt x="665099" y="38100"/>
                  </a:lnTo>
                  <a:lnTo>
                    <a:pt x="535216" y="0"/>
                  </a:lnTo>
                  <a:lnTo>
                    <a:pt x="400532" y="0"/>
                  </a:lnTo>
                  <a:lnTo>
                    <a:pt x="270040" y="38100"/>
                  </a:lnTo>
                  <a:lnTo>
                    <a:pt x="229019" y="63500"/>
                  </a:lnTo>
                  <a:lnTo>
                    <a:pt x="189814" y="88900"/>
                  </a:lnTo>
                  <a:lnTo>
                    <a:pt x="152717" y="127000"/>
                  </a:lnTo>
                  <a:lnTo>
                    <a:pt x="118897" y="152400"/>
                  </a:lnTo>
                  <a:lnTo>
                    <a:pt x="89255" y="190500"/>
                  </a:lnTo>
                  <a:lnTo>
                    <a:pt x="63804" y="228600"/>
                  </a:lnTo>
                  <a:lnTo>
                    <a:pt x="42557" y="266700"/>
                  </a:lnTo>
                  <a:lnTo>
                    <a:pt x="12763" y="355600"/>
                  </a:lnTo>
                  <a:lnTo>
                    <a:pt x="4241" y="406400"/>
                  </a:lnTo>
                  <a:lnTo>
                    <a:pt x="0" y="444500"/>
                  </a:lnTo>
                  <a:lnTo>
                    <a:pt x="38" y="495300"/>
                  </a:lnTo>
                  <a:lnTo>
                    <a:pt x="4381" y="533400"/>
                  </a:lnTo>
                  <a:lnTo>
                    <a:pt x="13042" y="584200"/>
                  </a:lnTo>
                  <a:lnTo>
                    <a:pt x="43395" y="673100"/>
                  </a:lnTo>
                  <a:lnTo>
                    <a:pt x="65112" y="711200"/>
                  </a:lnTo>
                  <a:lnTo>
                    <a:pt x="91211" y="749300"/>
                  </a:lnTo>
                  <a:lnTo>
                    <a:pt x="121704" y="787400"/>
                  </a:lnTo>
                  <a:lnTo>
                    <a:pt x="156286" y="812800"/>
                  </a:lnTo>
                  <a:lnTo>
                    <a:pt x="193636" y="850900"/>
                  </a:lnTo>
                  <a:lnTo>
                    <a:pt x="233413" y="876300"/>
                  </a:lnTo>
                  <a:lnTo>
                    <a:pt x="275234" y="901700"/>
                  </a:lnTo>
                  <a:lnTo>
                    <a:pt x="318757" y="914400"/>
                  </a:lnTo>
                  <a:lnTo>
                    <a:pt x="409473" y="939800"/>
                  </a:lnTo>
                  <a:lnTo>
                    <a:pt x="502704" y="939800"/>
                  </a:lnTo>
                  <a:lnTo>
                    <a:pt x="641019" y="901700"/>
                  </a:lnTo>
                  <a:lnTo>
                    <a:pt x="685292" y="889000"/>
                  </a:lnTo>
                  <a:lnTo>
                    <a:pt x="721029" y="863600"/>
                  </a:lnTo>
                  <a:lnTo>
                    <a:pt x="754697" y="838200"/>
                  </a:lnTo>
                  <a:lnTo>
                    <a:pt x="786104" y="812800"/>
                  </a:lnTo>
                  <a:lnTo>
                    <a:pt x="815035" y="787400"/>
                  </a:lnTo>
                  <a:lnTo>
                    <a:pt x="849464" y="800100"/>
                  </a:lnTo>
                  <a:lnTo>
                    <a:pt x="885355" y="812800"/>
                  </a:lnTo>
                  <a:lnTo>
                    <a:pt x="922362" y="825500"/>
                  </a:lnTo>
                  <a:lnTo>
                    <a:pt x="960196" y="825500"/>
                  </a:lnTo>
                  <a:lnTo>
                    <a:pt x="960196" y="939800"/>
                  </a:lnTo>
                  <a:lnTo>
                    <a:pt x="899744" y="939800"/>
                  </a:lnTo>
                  <a:lnTo>
                    <a:pt x="894956" y="952500"/>
                  </a:lnTo>
                  <a:lnTo>
                    <a:pt x="893203" y="965200"/>
                  </a:lnTo>
                  <a:lnTo>
                    <a:pt x="893203" y="1244600"/>
                  </a:lnTo>
                  <a:lnTo>
                    <a:pt x="900226" y="1282700"/>
                  </a:lnTo>
                  <a:lnTo>
                    <a:pt x="919365" y="1308100"/>
                  </a:lnTo>
                  <a:lnTo>
                    <a:pt x="947762" y="1333500"/>
                  </a:lnTo>
                  <a:lnTo>
                    <a:pt x="1017308" y="1333500"/>
                  </a:lnTo>
                  <a:lnTo>
                    <a:pt x="1045692" y="1308100"/>
                  </a:lnTo>
                  <a:lnTo>
                    <a:pt x="1064831" y="1282700"/>
                  </a:lnTo>
                  <a:lnTo>
                    <a:pt x="1071854" y="1244600"/>
                  </a:lnTo>
                  <a:lnTo>
                    <a:pt x="1071854" y="965200"/>
                  </a:lnTo>
                  <a:lnTo>
                    <a:pt x="1070102" y="952500"/>
                  </a:lnTo>
                  <a:lnTo>
                    <a:pt x="1065314" y="939800"/>
                  </a:lnTo>
                  <a:lnTo>
                    <a:pt x="1004862" y="939800"/>
                  </a:lnTo>
                  <a:lnTo>
                    <a:pt x="1004862" y="825500"/>
                  </a:lnTo>
                  <a:lnTo>
                    <a:pt x="1053249" y="825500"/>
                  </a:lnTo>
                  <a:lnTo>
                    <a:pt x="1099464" y="812800"/>
                  </a:lnTo>
                  <a:lnTo>
                    <a:pt x="1143076" y="787400"/>
                  </a:lnTo>
                  <a:lnTo>
                    <a:pt x="1183690" y="774700"/>
                  </a:lnTo>
                  <a:lnTo>
                    <a:pt x="1220889" y="749300"/>
                  </a:lnTo>
                  <a:lnTo>
                    <a:pt x="1254264" y="711200"/>
                  </a:lnTo>
                  <a:lnTo>
                    <a:pt x="1283398" y="673100"/>
                  </a:lnTo>
                  <a:lnTo>
                    <a:pt x="1307871" y="635000"/>
                  </a:lnTo>
                  <a:lnTo>
                    <a:pt x="1327289" y="596900"/>
                  </a:lnTo>
                  <a:lnTo>
                    <a:pt x="1341221" y="558800"/>
                  </a:lnTo>
                  <a:lnTo>
                    <a:pt x="1349273" y="508000"/>
                  </a:lnTo>
                  <a:lnTo>
                    <a:pt x="1351026" y="457200"/>
                  </a:lnTo>
                  <a:close/>
                </a:path>
              </a:pathLst>
            </a:custGeom>
            <a:solidFill>
              <a:srgbClr val="85A2B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/>
          <p:nvPr/>
        </p:nvSpPr>
        <p:spPr>
          <a:xfrm>
            <a:off x="3552500" y="3839226"/>
            <a:ext cx="742950" cy="546735"/>
          </a:xfrm>
          <a:custGeom>
            <a:avLst/>
            <a:gdLst/>
            <a:ahLst/>
            <a:cxnLst/>
            <a:rect l="l" t="t" r="r" b="b"/>
            <a:pathLst>
              <a:path w="742950" h="546735">
                <a:moveTo>
                  <a:pt x="271826" y="0"/>
                </a:moveTo>
                <a:lnTo>
                  <a:pt x="227144" y="21549"/>
                </a:lnTo>
                <a:lnTo>
                  <a:pt x="218408" y="48871"/>
                </a:lnTo>
                <a:lnTo>
                  <a:pt x="218408" y="136319"/>
                </a:lnTo>
                <a:lnTo>
                  <a:pt x="153339" y="143616"/>
                </a:lnTo>
                <a:lnTo>
                  <a:pt x="93879" y="153943"/>
                </a:lnTo>
                <a:lnTo>
                  <a:pt x="45113" y="167722"/>
                </a:lnTo>
                <a:lnTo>
                  <a:pt x="12120" y="185382"/>
                </a:lnTo>
                <a:lnTo>
                  <a:pt x="0" y="207320"/>
                </a:lnTo>
                <a:lnTo>
                  <a:pt x="11409" y="228661"/>
                </a:lnTo>
                <a:lnTo>
                  <a:pt x="42529" y="245744"/>
                </a:lnTo>
                <a:lnTo>
                  <a:pt x="88691" y="259045"/>
                </a:lnTo>
                <a:lnTo>
                  <a:pt x="145231" y="269044"/>
                </a:lnTo>
                <a:lnTo>
                  <a:pt x="207481" y="276219"/>
                </a:lnTo>
                <a:lnTo>
                  <a:pt x="207481" y="385506"/>
                </a:lnTo>
                <a:lnTo>
                  <a:pt x="215685" y="436223"/>
                </a:lnTo>
                <a:lnTo>
                  <a:pt x="238514" y="480333"/>
                </a:lnTo>
                <a:lnTo>
                  <a:pt x="273293" y="515156"/>
                </a:lnTo>
                <a:lnTo>
                  <a:pt x="317348" y="538015"/>
                </a:lnTo>
                <a:lnTo>
                  <a:pt x="368006" y="546230"/>
                </a:lnTo>
                <a:lnTo>
                  <a:pt x="374560" y="546230"/>
                </a:lnTo>
                <a:lnTo>
                  <a:pt x="425222" y="538016"/>
                </a:lnTo>
                <a:lnTo>
                  <a:pt x="451515" y="524373"/>
                </a:lnTo>
                <a:lnTo>
                  <a:pt x="368006" y="524373"/>
                </a:lnTo>
                <a:lnTo>
                  <a:pt x="324233" y="517282"/>
                </a:lnTo>
                <a:lnTo>
                  <a:pt x="286172" y="497545"/>
                </a:lnTo>
                <a:lnTo>
                  <a:pt x="256129" y="467467"/>
                </a:lnTo>
                <a:lnTo>
                  <a:pt x="236411" y="429353"/>
                </a:lnTo>
                <a:lnTo>
                  <a:pt x="229326" y="385506"/>
                </a:lnTo>
                <a:lnTo>
                  <a:pt x="229326" y="254379"/>
                </a:lnTo>
                <a:lnTo>
                  <a:pt x="207481" y="254379"/>
                </a:lnTo>
                <a:lnTo>
                  <a:pt x="127341" y="243788"/>
                </a:lnTo>
                <a:lnTo>
                  <a:pt x="69210" y="231261"/>
                </a:lnTo>
                <a:lnTo>
                  <a:pt x="33805" y="218528"/>
                </a:lnTo>
                <a:lnTo>
                  <a:pt x="21844" y="207320"/>
                </a:lnTo>
                <a:lnTo>
                  <a:pt x="29339" y="198452"/>
                </a:lnTo>
                <a:lnTo>
                  <a:pt x="88205" y="178025"/>
                </a:lnTo>
                <a:lnTo>
                  <a:pt x="138852" y="168342"/>
                </a:lnTo>
                <a:lnTo>
                  <a:pt x="203155" y="160264"/>
                </a:lnTo>
                <a:lnTo>
                  <a:pt x="280754" y="154729"/>
                </a:lnTo>
                <a:lnTo>
                  <a:pt x="371283" y="152676"/>
                </a:lnTo>
                <a:lnTo>
                  <a:pt x="639777" y="152676"/>
                </a:lnTo>
                <a:lnTo>
                  <a:pt x="589252" y="144177"/>
                </a:lnTo>
                <a:lnTo>
                  <a:pt x="524168" y="137416"/>
                </a:lnTo>
                <a:lnTo>
                  <a:pt x="524168" y="135223"/>
                </a:lnTo>
                <a:lnTo>
                  <a:pt x="240244" y="135223"/>
                </a:lnTo>
                <a:lnTo>
                  <a:pt x="240244" y="43388"/>
                </a:lnTo>
                <a:lnTo>
                  <a:pt x="242425" y="37906"/>
                </a:lnTo>
                <a:lnTo>
                  <a:pt x="244616" y="33519"/>
                </a:lnTo>
                <a:lnTo>
                  <a:pt x="251644" y="27250"/>
                </a:lnTo>
                <a:lnTo>
                  <a:pt x="260721" y="23319"/>
                </a:lnTo>
                <a:lnTo>
                  <a:pt x="271027" y="22044"/>
                </a:lnTo>
                <a:lnTo>
                  <a:pt x="515006" y="22044"/>
                </a:lnTo>
                <a:lnTo>
                  <a:pt x="514604" y="21549"/>
                </a:lnTo>
                <a:lnTo>
                  <a:pt x="373465" y="21549"/>
                </a:lnTo>
                <a:lnTo>
                  <a:pt x="315267" y="11063"/>
                </a:lnTo>
                <a:lnTo>
                  <a:pt x="289382" y="2908"/>
                </a:lnTo>
                <a:lnTo>
                  <a:pt x="271826" y="0"/>
                </a:lnTo>
                <a:close/>
              </a:path>
              <a:path w="742950" h="546735">
                <a:moveTo>
                  <a:pt x="532968" y="218285"/>
                </a:moveTo>
                <a:lnTo>
                  <a:pt x="508877" y="218285"/>
                </a:lnTo>
                <a:lnTo>
                  <a:pt x="513250" y="222671"/>
                </a:lnTo>
                <a:lnTo>
                  <a:pt x="513250" y="385506"/>
                </a:lnTo>
                <a:lnTo>
                  <a:pt x="506165" y="429353"/>
                </a:lnTo>
                <a:lnTo>
                  <a:pt x="486447" y="467468"/>
                </a:lnTo>
                <a:lnTo>
                  <a:pt x="456402" y="497545"/>
                </a:lnTo>
                <a:lnTo>
                  <a:pt x="418338" y="517282"/>
                </a:lnTo>
                <a:lnTo>
                  <a:pt x="374560" y="524373"/>
                </a:lnTo>
                <a:lnTo>
                  <a:pt x="451515" y="524373"/>
                </a:lnTo>
                <a:lnTo>
                  <a:pt x="469278" y="515157"/>
                </a:lnTo>
                <a:lnTo>
                  <a:pt x="504056" y="480333"/>
                </a:lnTo>
                <a:lnTo>
                  <a:pt x="526882" y="436223"/>
                </a:lnTo>
                <a:lnTo>
                  <a:pt x="535085" y="385506"/>
                </a:lnTo>
                <a:lnTo>
                  <a:pt x="535085" y="276219"/>
                </a:lnTo>
                <a:lnTo>
                  <a:pt x="597331" y="268939"/>
                </a:lnTo>
                <a:lnTo>
                  <a:pt x="653874" y="258730"/>
                </a:lnTo>
                <a:lnTo>
                  <a:pt x="668797" y="254379"/>
                </a:lnTo>
                <a:lnTo>
                  <a:pt x="535085" y="254379"/>
                </a:lnTo>
                <a:lnTo>
                  <a:pt x="534972" y="228661"/>
                </a:lnTo>
                <a:lnTo>
                  <a:pt x="532968" y="218285"/>
                </a:lnTo>
                <a:close/>
              </a:path>
              <a:path w="742950" h="546735">
                <a:moveTo>
                  <a:pt x="502323" y="196446"/>
                </a:moveTo>
                <a:lnTo>
                  <a:pt x="240244" y="196446"/>
                </a:lnTo>
                <a:lnTo>
                  <a:pt x="207595" y="228661"/>
                </a:lnTo>
                <a:lnTo>
                  <a:pt x="207481" y="254379"/>
                </a:lnTo>
                <a:lnTo>
                  <a:pt x="229326" y="254379"/>
                </a:lnTo>
                <a:lnTo>
                  <a:pt x="229326" y="222671"/>
                </a:lnTo>
                <a:lnTo>
                  <a:pt x="233689" y="218285"/>
                </a:lnTo>
                <a:lnTo>
                  <a:pt x="532968" y="218285"/>
                </a:lnTo>
                <a:lnTo>
                  <a:pt x="532577" y="216261"/>
                </a:lnTo>
                <a:lnTo>
                  <a:pt x="525667" y="205858"/>
                </a:lnTo>
                <a:lnTo>
                  <a:pt x="515275" y="198950"/>
                </a:lnTo>
                <a:lnTo>
                  <a:pt x="502323" y="196446"/>
                </a:lnTo>
                <a:close/>
              </a:path>
              <a:path w="742950" h="546735">
                <a:moveTo>
                  <a:pt x="639777" y="152676"/>
                </a:moveTo>
                <a:lnTo>
                  <a:pt x="371283" y="152676"/>
                </a:lnTo>
                <a:lnTo>
                  <a:pt x="461824" y="154729"/>
                </a:lnTo>
                <a:lnTo>
                  <a:pt x="539432" y="160264"/>
                </a:lnTo>
                <a:lnTo>
                  <a:pt x="603745" y="168342"/>
                </a:lnTo>
                <a:lnTo>
                  <a:pt x="654398" y="178025"/>
                </a:lnTo>
                <a:lnTo>
                  <a:pt x="713273" y="198452"/>
                </a:lnTo>
                <a:lnTo>
                  <a:pt x="720768" y="207320"/>
                </a:lnTo>
                <a:lnTo>
                  <a:pt x="708804" y="218682"/>
                </a:lnTo>
                <a:lnTo>
                  <a:pt x="673390" y="231672"/>
                </a:lnTo>
                <a:lnTo>
                  <a:pt x="615245" y="244251"/>
                </a:lnTo>
                <a:lnTo>
                  <a:pt x="535085" y="254379"/>
                </a:lnTo>
                <a:lnTo>
                  <a:pt x="668797" y="254379"/>
                </a:lnTo>
                <a:lnTo>
                  <a:pt x="700045" y="245270"/>
                </a:lnTo>
                <a:lnTo>
                  <a:pt x="731172" y="228240"/>
                </a:lnTo>
                <a:lnTo>
                  <a:pt x="742585" y="207320"/>
                </a:lnTo>
                <a:lnTo>
                  <a:pt x="730446" y="185374"/>
                </a:lnTo>
                <a:lnTo>
                  <a:pt x="697479" y="167792"/>
                </a:lnTo>
                <a:lnTo>
                  <a:pt x="648716" y="154180"/>
                </a:lnTo>
                <a:lnTo>
                  <a:pt x="639777" y="152676"/>
                </a:lnTo>
                <a:close/>
              </a:path>
              <a:path w="742950" h="546735">
                <a:moveTo>
                  <a:pt x="371283" y="130837"/>
                </a:moveTo>
                <a:lnTo>
                  <a:pt x="341749" y="131059"/>
                </a:lnTo>
                <a:lnTo>
                  <a:pt x="309450" y="131796"/>
                </a:lnTo>
                <a:lnTo>
                  <a:pt x="275308" y="133150"/>
                </a:lnTo>
                <a:lnTo>
                  <a:pt x="240244" y="135223"/>
                </a:lnTo>
                <a:lnTo>
                  <a:pt x="502323" y="135223"/>
                </a:lnTo>
                <a:lnTo>
                  <a:pt x="467260" y="133150"/>
                </a:lnTo>
                <a:lnTo>
                  <a:pt x="433120" y="131796"/>
                </a:lnTo>
                <a:lnTo>
                  <a:pt x="400821" y="131059"/>
                </a:lnTo>
                <a:lnTo>
                  <a:pt x="371283" y="130837"/>
                </a:lnTo>
                <a:close/>
              </a:path>
              <a:path w="742950" h="546735">
                <a:moveTo>
                  <a:pt x="515940" y="23194"/>
                </a:moveTo>
                <a:lnTo>
                  <a:pt x="475028" y="23194"/>
                </a:lnTo>
                <a:lnTo>
                  <a:pt x="482772" y="24839"/>
                </a:lnTo>
                <a:lnTo>
                  <a:pt x="490310" y="28128"/>
                </a:lnTo>
                <a:lnTo>
                  <a:pt x="496864" y="32423"/>
                </a:lnTo>
                <a:lnTo>
                  <a:pt x="501237" y="39002"/>
                </a:lnTo>
                <a:lnTo>
                  <a:pt x="502323" y="45581"/>
                </a:lnTo>
                <a:lnTo>
                  <a:pt x="502323" y="135223"/>
                </a:lnTo>
                <a:lnTo>
                  <a:pt x="524168" y="135223"/>
                </a:lnTo>
                <a:lnTo>
                  <a:pt x="524168" y="43388"/>
                </a:lnTo>
                <a:lnTo>
                  <a:pt x="521523" y="33350"/>
                </a:lnTo>
                <a:lnTo>
                  <a:pt x="516932" y="24416"/>
                </a:lnTo>
                <a:lnTo>
                  <a:pt x="515940" y="23194"/>
                </a:lnTo>
                <a:close/>
              </a:path>
              <a:path w="742950" h="546735">
                <a:moveTo>
                  <a:pt x="515006" y="22044"/>
                </a:moveTo>
                <a:lnTo>
                  <a:pt x="271027" y="22044"/>
                </a:lnTo>
                <a:lnTo>
                  <a:pt x="281742" y="23742"/>
                </a:lnTo>
                <a:lnTo>
                  <a:pt x="302079" y="30050"/>
                </a:lnTo>
                <a:lnTo>
                  <a:pt x="326511" y="36444"/>
                </a:lnTo>
                <a:lnTo>
                  <a:pt x="351764" y="41398"/>
                </a:lnTo>
                <a:lnTo>
                  <a:pt x="374560" y="43388"/>
                </a:lnTo>
                <a:lnTo>
                  <a:pt x="397165" y="41398"/>
                </a:lnTo>
                <a:lnTo>
                  <a:pt x="420426" y="36581"/>
                </a:lnTo>
                <a:lnTo>
                  <a:pt x="442130" y="30513"/>
                </a:lnTo>
                <a:lnTo>
                  <a:pt x="459739" y="24839"/>
                </a:lnTo>
                <a:lnTo>
                  <a:pt x="467282" y="23194"/>
                </a:lnTo>
                <a:lnTo>
                  <a:pt x="515940" y="23194"/>
                </a:lnTo>
                <a:lnTo>
                  <a:pt x="515006" y="22044"/>
                </a:lnTo>
                <a:close/>
              </a:path>
              <a:path w="742950" h="546735">
                <a:moveTo>
                  <a:pt x="465779" y="1366"/>
                </a:moveTo>
                <a:lnTo>
                  <a:pt x="453184" y="4004"/>
                </a:lnTo>
                <a:lnTo>
                  <a:pt x="435970" y="9521"/>
                </a:lnTo>
                <a:lnTo>
                  <a:pt x="415375" y="15244"/>
                </a:lnTo>
                <a:lnTo>
                  <a:pt x="393756" y="19733"/>
                </a:lnTo>
                <a:lnTo>
                  <a:pt x="373465" y="21549"/>
                </a:lnTo>
                <a:lnTo>
                  <a:pt x="514604" y="21549"/>
                </a:lnTo>
                <a:lnTo>
                  <a:pt x="510498" y="16493"/>
                </a:lnTo>
                <a:lnTo>
                  <a:pt x="502323" y="9487"/>
                </a:lnTo>
                <a:lnTo>
                  <a:pt x="490961" y="4210"/>
                </a:lnTo>
                <a:lnTo>
                  <a:pt x="478575" y="1469"/>
                </a:lnTo>
                <a:lnTo>
                  <a:pt x="465779" y="1366"/>
                </a:lnTo>
                <a:close/>
              </a:path>
            </a:pathLst>
          </a:custGeom>
          <a:solidFill>
            <a:srgbClr val="3981B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227084" y="4430278"/>
            <a:ext cx="694456" cy="497956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4126738" y="981710"/>
            <a:ext cx="11021695" cy="660400"/>
            <a:chOff x="4126738" y="981710"/>
            <a:chExt cx="11021695" cy="660400"/>
          </a:xfrm>
        </p:grpSpPr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26738" y="981710"/>
              <a:ext cx="2383155" cy="65989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45098" y="981710"/>
              <a:ext cx="2374900" cy="65989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56091" y="981710"/>
              <a:ext cx="728472" cy="65989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20328" y="981710"/>
              <a:ext cx="3757168" cy="65989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209018" y="981710"/>
              <a:ext cx="749807" cy="65989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583921" y="981710"/>
              <a:ext cx="1757806" cy="65989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048867" y="981710"/>
              <a:ext cx="1099311" cy="659892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6693154" y="1729994"/>
            <a:ext cx="5761355" cy="660400"/>
            <a:chOff x="6693154" y="1729994"/>
            <a:chExt cx="5761355" cy="660400"/>
          </a:xfrm>
        </p:grpSpPr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693154" y="1729994"/>
              <a:ext cx="1213713" cy="65989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99960" y="1729994"/>
              <a:ext cx="5154295" cy="659892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3049250" y="7170572"/>
            <a:ext cx="3869690" cy="23120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635">
              <a:lnSpc>
                <a:spcPct val="133900"/>
              </a:lnSpc>
              <a:spcBef>
                <a:spcPts val="100"/>
              </a:spcBef>
            </a:pPr>
            <a:r>
              <a:rPr dirty="0" sz="2800" spc="-35">
                <a:solidFill>
                  <a:srgbClr val="222224"/>
                </a:solidFill>
                <a:latin typeface="Verdana"/>
                <a:cs typeface="Verdana"/>
              </a:rPr>
              <a:t>To</a:t>
            </a:r>
            <a:r>
              <a:rPr dirty="0" sz="2800" spc="-245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2800" spc="50">
                <a:solidFill>
                  <a:srgbClr val="222224"/>
                </a:solidFill>
                <a:latin typeface="Verdana"/>
                <a:cs typeface="Verdana"/>
              </a:rPr>
              <a:t>he</a:t>
            </a:r>
            <a:r>
              <a:rPr dirty="0" sz="2800" spc="25">
                <a:solidFill>
                  <a:srgbClr val="222224"/>
                </a:solidFill>
                <a:latin typeface="Verdana"/>
                <a:cs typeface="Verdana"/>
              </a:rPr>
              <a:t>l</a:t>
            </a:r>
            <a:r>
              <a:rPr dirty="0" sz="2800" spc="150">
                <a:solidFill>
                  <a:srgbClr val="222224"/>
                </a:solidFill>
                <a:latin typeface="Verdana"/>
                <a:cs typeface="Verdana"/>
              </a:rPr>
              <a:t>p</a:t>
            </a:r>
            <a:r>
              <a:rPr dirty="0" sz="2800" spc="-254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2800" spc="-50">
                <a:solidFill>
                  <a:srgbClr val="222224"/>
                </a:solidFill>
                <a:latin typeface="Verdana"/>
                <a:cs typeface="Verdana"/>
              </a:rPr>
              <a:t>fa</a:t>
            </a:r>
            <a:r>
              <a:rPr dirty="0" sz="2800" spc="-60">
                <a:solidFill>
                  <a:srgbClr val="222224"/>
                </a:solidFill>
                <a:latin typeface="Verdana"/>
                <a:cs typeface="Verdana"/>
              </a:rPr>
              <a:t>r</a:t>
            </a:r>
            <a:r>
              <a:rPr dirty="0" sz="2800" spc="20">
                <a:solidFill>
                  <a:srgbClr val="222224"/>
                </a:solidFill>
                <a:latin typeface="Verdana"/>
                <a:cs typeface="Verdana"/>
              </a:rPr>
              <a:t>mers</a:t>
            </a:r>
            <a:r>
              <a:rPr dirty="0" sz="2800" spc="-225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2800" spc="35">
                <a:solidFill>
                  <a:srgbClr val="222224"/>
                </a:solidFill>
                <a:latin typeface="Verdana"/>
                <a:cs typeface="Verdana"/>
              </a:rPr>
              <a:t>to  </a:t>
            </a:r>
            <a:r>
              <a:rPr dirty="0" sz="2800" spc="90">
                <a:solidFill>
                  <a:srgbClr val="222224"/>
                </a:solidFill>
                <a:latin typeface="Verdana"/>
                <a:cs typeface="Verdana"/>
              </a:rPr>
              <a:t>know</a:t>
            </a:r>
            <a:r>
              <a:rPr dirty="0" sz="2800" spc="-24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2800" spc="60">
                <a:solidFill>
                  <a:srgbClr val="222224"/>
                </a:solidFill>
                <a:latin typeface="Verdana"/>
                <a:cs typeface="Verdana"/>
              </a:rPr>
              <a:t>about</a:t>
            </a:r>
            <a:r>
              <a:rPr dirty="0" sz="2800" spc="-229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2800" spc="70">
                <a:solidFill>
                  <a:srgbClr val="222224"/>
                </a:solidFill>
                <a:latin typeface="Verdana"/>
                <a:cs typeface="Verdana"/>
              </a:rPr>
              <a:t>pote</a:t>
            </a:r>
            <a:r>
              <a:rPr dirty="0" sz="2800" spc="85">
                <a:solidFill>
                  <a:srgbClr val="222224"/>
                </a:solidFill>
                <a:latin typeface="Verdana"/>
                <a:cs typeface="Verdana"/>
              </a:rPr>
              <a:t>n</a:t>
            </a:r>
            <a:r>
              <a:rPr dirty="0" sz="2800" spc="5">
                <a:solidFill>
                  <a:srgbClr val="222224"/>
                </a:solidFill>
                <a:latin typeface="Verdana"/>
                <a:cs typeface="Verdana"/>
              </a:rPr>
              <a:t>t</a:t>
            </a:r>
            <a:r>
              <a:rPr dirty="0" sz="2800" spc="10">
                <a:solidFill>
                  <a:srgbClr val="222224"/>
                </a:solidFill>
                <a:latin typeface="Verdana"/>
                <a:cs typeface="Verdana"/>
              </a:rPr>
              <a:t>i</a:t>
            </a:r>
            <a:r>
              <a:rPr dirty="0" sz="2800" spc="-25">
                <a:solidFill>
                  <a:srgbClr val="222224"/>
                </a:solidFill>
                <a:latin typeface="Verdana"/>
                <a:cs typeface="Verdana"/>
              </a:rPr>
              <a:t>al  </a:t>
            </a:r>
            <a:r>
              <a:rPr dirty="0" sz="2800" spc="-10">
                <a:solidFill>
                  <a:srgbClr val="222224"/>
                </a:solidFill>
                <a:latin typeface="Verdana"/>
                <a:cs typeface="Verdana"/>
              </a:rPr>
              <a:t>disease</a:t>
            </a:r>
            <a:r>
              <a:rPr dirty="0" sz="2800" spc="-254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2800" spc="70">
                <a:solidFill>
                  <a:srgbClr val="222224"/>
                </a:solidFill>
                <a:latin typeface="Verdana"/>
                <a:cs typeface="Verdana"/>
              </a:rPr>
              <a:t>through  </a:t>
            </a:r>
            <a:r>
              <a:rPr dirty="0" sz="2800" spc="35">
                <a:solidFill>
                  <a:srgbClr val="222224"/>
                </a:solidFill>
                <a:latin typeface="Verdana"/>
                <a:cs typeface="Verdana"/>
              </a:rPr>
              <a:t>weather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518654" y="7170572"/>
            <a:ext cx="3823335" cy="1168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1445" marR="5080" indent="-119380">
              <a:lnSpc>
                <a:spcPct val="133900"/>
              </a:lnSpc>
              <a:spcBef>
                <a:spcPts val="100"/>
              </a:spcBef>
            </a:pPr>
            <a:r>
              <a:rPr dirty="0" sz="2800" spc="-35">
                <a:solidFill>
                  <a:srgbClr val="222224"/>
                </a:solidFill>
                <a:latin typeface="Verdana"/>
                <a:cs typeface="Verdana"/>
              </a:rPr>
              <a:t>To</a:t>
            </a:r>
            <a:r>
              <a:rPr dirty="0" sz="2800" spc="-245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2800" spc="40">
                <a:solidFill>
                  <a:srgbClr val="222224"/>
                </a:solidFill>
                <a:latin typeface="Verdana"/>
                <a:cs typeface="Verdana"/>
              </a:rPr>
              <a:t>control</a:t>
            </a:r>
            <a:r>
              <a:rPr dirty="0" sz="2800" spc="-254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2800" spc="55">
                <a:solidFill>
                  <a:srgbClr val="222224"/>
                </a:solidFill>
                <a:latin typeface="Verdana"/>
                <a:cs typeface="Verdana"/>
              </a:rPr>
              <a:t>t</a:t>
            </a:r>
            <a:r>
              <a:rPr dirty="0" sz="2800" spc="95">
                <a:solidFill>
                  <a:srgbClr val="222224"/>
                </a:solidFill>
                <a:latin typeface="Verdana"/>
                <a:cs typeface="Verdana"/>
              </a:rPr>
              <a:t>h</a:t>
            </a:r>
            <a:r>
              <a:rPr dirty="0" sz="2800" spc="20">
                <a:solidFill>
                  <a:srgbClr val="222224"/>
                </a:solidFill>
                <a:latin typeface="Verdana"/>
                <a:cs typeface="Verdana"/>
              </a:rPr>
              <a:t>e</a:t>
            </a:r>
            <a:r>
              <a:rPr dirty="0" sz="2800" spc="-245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2800" spc="15">
                <a:solidFill>
                  <a:srgbClr val="222224"/>
                </a:solidFill>
                <a:latin typeface="Verdana"/>
                <a:cs typeface="Verdana"/>
              </a:rPr>
              <a:t>spread  </a:t>
            </a:r>
            <a:r>
              <a:rPr dirty="0" sz="2800" spc="5">
                <a:solidFill>
                  <a:srgbClr val="222224"/>
                </a:solidFill>
                <a:latin typeface="Verdana"/>
                <a:cs typeface="Verdana"/>
              </a:rPr>
              <a:t>of</a:t>
            </a:r>
            <a:r>
              <a:rPr dirty="0" sz="2800" spc="-254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2800" spc="-20">
                <a:solidFill>
                  <a:srgbClr val="222224"/>
                </a:solidFill>
                <a:latin typeface="Verdana"/>
                <a:cs typeface="Verdana"/>
              </a:rPr>
              <a:t>diseases</a:t>
            </a:r>
            <a:r>
              <a:rPr dirty="0" sz="2800" spc="-254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2800" spc="50">
                <a:solidFill>
                  <a:srgbClr val="222224"/>
                </a:solidFill>
                <a:latin typeface="Verdana"/>
                <a:cs typeface="Verdana"/>
              </a:rPr>
              <a:t>in</a:t>
            </a:r>
            <a:r>
              <a:rPr dirty="0" sz="2800" spc="-254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2800" spc="25">
                <a:solidFill>
                  <a:srgbClr val="222224"/>
                </a:solidFill>
                <a:latin typeface="Verdana"/>
                <a:cs typeface="Verdana"/>
              </a:rPr>
              <a:t>plants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80057" y="7170572"/>
            <a:ext cx="3795395" cy="1739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33900"/>
              </a:lnSpc>
              <a:spcBef>
                <a:spcPts val="100"/>
              </a:spcBef>
            </a:pPr>
            <a:r>
              <a:rPr dirty="0" sz="2800" spc="60">
                <a:solidFill>
                  <a:srgbClr val="222224"/>
                </a:solidFill>
                <a:latin typeface="Verdana"/>
                <a:cs typeface="Verdana"/>
              </a:rPr>
              <a:t>Aidi</a:t>
            </a:r>
            <a:r>
              <a:rPr dirty="0" sz="2800" spc="85">
                <a:solidFill>
                  <a:srgbClr val="222224"/>
                </a:solidFill>
                <a:latin typeface="Verdana"/>
                <a:cs typeface="Verdana"/>
              </a:rPr>
              <a:t>n</a:t>
            </a:r>
            <a:r>
              <a:rPr dirty="0" sz="2800" spc="170">
                <a:solidFill>
                  <a:srgbClr val="222224"/>
                </a:solidFill>
                <a:latin typeface="Verdana"/>
                <a:cs typeface="Verdana"/>
              </a:rPr>
              <a:t>g</a:t>
            </a:r>
            <a:r>
              <a:rPr dirty="0" sz="2800" spc="-245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2800" spc="-50">
                <a:solidFill>
                  <a:srgbClr val="222224"/>
                </a:solidFill>
                <a:latin typeface="Verdana"/>
                <a:cs typeface="Verdana"/>
              </a:rPr>
              <a:t>fa</a:t>
            </a:r>
            <a:r>
              <a:rPr dirty="0" sz="2800" spc="-60">
                <a:solidFill>
                  <a:srgbClr val="222224"/>
                </a:solidFill>
                <a:latin typeface="Verdana"/>
                <a:cs typeface="Verdana"/>
              </a:rPr>
              <a:t>r</a:t>
            </a:r>
            <a:r>
              <a:rPr dirty="0" sz="2800" spc="20">
                <a:solidFill>
                  <a:srgbClr val="222224"/>
                </a:solidFill>
                <a:latin typeface="Verdana"/>
                <a:cs typeface="Verdana"/>
              </a:rPr>
              <a:t>mers</a:t>
            </a:r>
            <a:r>
              <a:rPr dirty="0" sz="2800" spc="-225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2800" spc="50">
                <a:solidFill>
                  <a:srgbClr val="222224"/>
                </a:solidFill>
                <a:latin typeface="Verdana"/>
                <a:cs typeface="Verdana"/>
              </a:rPr>
              <a:t>in</a:t>
            </a:r>
            <a:r>
              <a:rPr dirty="0" sz="2800" spc="-254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2800" spc="35">
                <a:solidFill>
                  <a:srgbClr val="222224"/>
                </a:solidFill>
                <a:latin typeface="Verdana"/>
                <a:cs typeface="Verdana"/>
              </a:rPr>
              <a:t>t</a:t>
            </a:r>
            <a:r>
              <a:rPr dirty="0" sz="2800" spc="55">
                <a:solidFill>
                  <a:srgbClr val="222224"/>
                </a:solidFill>
                <a:latin typeface="Verdana"/>
                <a:cs typeface="Verdana"/>
              </a:rPr>
              <a:t>he  </a:t>
            </a:r>
            <a:r>
              <a:rPr dirty="0" sz="2800" spc="-50">
                <a:solidFill>
                  <a:srgbClr val="222224"/>
                </a:solidFill>
                <a:latin typeface="Verdana"/>
                <a:cs typeface="Verdana"/>
              </a:rPr>
              <a:t>early</a:t>
            </a:r>
            <a:r>
              <a:rPr dirty="0" sz="2800" spc="-254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2800" spc="75">
                <a:solidFill>
                  <a:srgbClr val="222224"/>
                </a:solidFill>
                <a:latin typeface="Verdana"/>
                <a:cs typeface="Verdana"/>
              </a:rPr>
              <a:t>de</a:t>
            </a:r>
            <a:r>
              <a:rPr dirty="0" sz="2800" spc="55">
                <a:solidFill>
                  <a:srgbClr val="222224"/>
                </a:solidFill>
                <a:latin typeface="Verdana"/>
                <a:cs typeface="Verdana"/>
              </a:rPr>
              <a:t>t</a:t>
            </a:r>
            <a:r>
              <a:rPr dirty="0" sz="2800" spc="40">
                <a:solidFill>
                  <a:srgbClr val="222224"/>
                </a:solidFill>
                <a:latin typeface="Verdana"/>
                <a:cs typeface="Verdana"/>
              </a:rPr>
              <a:t>ect</a:t>
            </a:r>
            <a:r>
              <a:rPr dirty="0" sz="2800" spc="25">
                <a:solidFill>
                  <a:srgbClr val="222224"/>
                </a:solidFill>
                <a:latin typeface="Verdana"/>
                <a:cs typeface="Verdana"/>
              </a:rPr>
              <a:t>i</a:t>
            </a:r>
            <a:r>
              <a:rPr dirty="0" sz="2800" spc="85">
                <a:solidFill>
                  <a:srgbClr val="222224"/>
                </a:solidFill>
                <a:latin typeface="Verdana"/>
                <a:cs typeface="Verdana"/>
              </a:rPr>
              <a:t>on</a:t>
            </a:r>
            <a:r>
              <a:rPr dirty="0" sz="2800" spc="-265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2800" spc="5">
                <a:solidFill>
                  <a:srgbClr val="222224"/>
                </a:solidFill>
                <a:latin typeface="Verdana"/>
                <a:cs typeface="Verdana"/>
              </a:rPr>
              <a:t>of  </a:t>
            </a:r>
            <a:r>
              <a:rPr dirty="0" sz="2800" spc="50">
                <a:solidFill>
                  <a:srgbClr val="222224"/>
                </a:solidFill>
                <a:latin typeface="Verdana"/>
                <a:cs typeface="Verdana"/>
              </a:rPr>
              <a:t>plant</a:t>
            </a:r>
            <a:r>
              <a:rPr dirty="0" sz="2800" spc="-245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2800" spc="-20">
                <a:solidFill>
                  <a:srgbClr val="222224"/>
                </a:solidFill>
                <a:latin typeface="Verdana"/>
                <a:cs typeface="Verdana"/>
              </a:rPr>
              <a:t>diseases</a:t>
            </a:r>
            <a:endParaRPr sz="2800">
              <a:latin typeface="Verdana"/>
              <a:cs typeface="Verdana"/>
            </a:endParaRPr>
          </a:p>
        </p:txBody>
      </p:sp>
      <p:pic>
        <p:nvPicPr>
          <p:cNvPr id="34" name="object 3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395716" y="6666865"/>
            <a:ext cx="2258060" cy="438912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3946759" y="6666865"/>
            <a:ext cx="2264409" cy="438912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877311" y="6666865"/>
            <a:ext cx="2186305" cy="438912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169875" y="9649850"/>
            <a:ext cx="482600" cy="45847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800" spc="10" b="1">
                <a:solidFill>
                  <a:srgbClr val="717070"/>
                </a:solidFill>
                <a:latin typeface="Tahoma"/>
                <a:cs typeface="Tahoma"/>
              </a:rPr>
              <a:t>02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191243"/>
            <a:ext cx="1178052" cy="1095755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09650" y="1533525"/>
          <a:ext cx="17031335" cy="8613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51275"/>
                <a:gridCol w="4899025"/>
                <a:gridCol w="4003040"/>
                <a:gridCol w="4220845"/>
              </a:tblGrid>
              <a:tr h="8646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79629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500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Paper,</a:t>
                      </a:r>
                      <a:r>
                        <a:rPr dirty="0" sz="1500" spc="-130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Y</a:t>
                      </a:r>
                      <a:r>
                        <a:rPr dirty="0" sz="1500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ar</a:t>
                      </a:r>
                      <a:r>
                        <a:rPr dirty="0" sz="1500" spc="-145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&amp;</a:t>
                      </a:r>
                      <a:r>
                        <a:rPr dirty="0" sz="1500" spc="-130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Publis</a:t>
                      </a:r>
                      <a:r>
                        <a:rPr dirty="0" sz="1500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he</a:t>
                      </a:r>
                      <a:r>
                        <a:rPr dirty="0" sz="1500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r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254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algn="ctr" marL="19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500" spc="40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Methodoloy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254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algn="ctr" marL="19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500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Data</a:t>
                      </a:r>
                      <a:r>
                        <a:rPr dirty="0" sz="1500" spc="-120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 spc="-5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ll</a:t>
                      </a:r>
                      <a:r>
                        <a:rPr dirty="0" sz="1500" spc="5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 spc="-5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tion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254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500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lg</a:t>
                      </a:r>
                      <a:r>
                        <a:rPr dirty="0" sz="1500" spc="-10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rithm</a:t>
                      </a:r>
                      <a:r>
                        <a:rPr dirty="0" sz="1500" spc="-135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&amp;</a:t>
                      </a:r>
                      <a:r>
                        <a:rPr dirty="0" sz="1500" spc="-130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Mea</a:t>
                      </a:r>
                      <a:r>
                        <a:rPr dirty="0" sz="1500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500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u</a:t>
                      </a:r>
                      <a:r>
                        <a:rPr dirty="0" sz="1500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rem</a:t>
                      </a:r>
                      <a:r>
                        <a:rPr dirty="0" sz="1500" spc="5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nt</a:t>
                      </a:r>
                      <a:r>
                        <a:rPr dirty="0" sz="1500" spc="-155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Parame</a:t>
                      </a:r>
                      <a:r>
                        <a:rPr dirty="0" sz="1500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00" spc="5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rs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254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FF7"/>
                    </a:solidFill>
                  </a:tcPr>
                </a:tc>
              </a:tr>
              <a:tr h="1798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 marL="474345" marR="469265">
                        <a:lnSpc>
                          <a:spcPct val="116700"/>
                        </a:lnSpc>
                      </a:pPr>
                      <a:r>
                        <a:rPr dirty="0" sz="1500">
                          <a:latin typeface="Verdana"/>
                          <a:cs typeface="Verdana"/>
                        </a:rPr>
                        <a:t>Pr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g</a:t>
                      </a:r>
                      <a:r>
                        <a:rPr dirty="0" sz="1500" spc="-18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rice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as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500" spc="-17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acr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ss 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v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rse</a:t>
                      </a:r>
                      <a:r>
                        <a:rPr dirty="0" sz="1500" spc="-18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ag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-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lo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g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al  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500" spc="-16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usin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g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an</a:t>
                      </a:r>
                      <a:r>
                        <a:rPr dirty="0" sz="1500" spc="-14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art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ifi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l 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lli</a:t>
                      </a:r>
                      <a:r>
                        <a:rPr dirty="0" sz="1500" spc="-15">
                          <a:latin typeface="Verdana"/>
                          <a:cs typeface="Verdana"/>
                        </a:rPr>
                        <a:t>g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nce</a:t>
                      </a:r>
                      <a:r>
                        <a:rPr dirty="0" sz="1500" spc="-18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approa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h</a:t>
                      </a:r>
                      <a:endParaRPr sz="1500">
                        <a:latin typeface="Verdana"/>
                        <a:cs typeface="Verdan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500" i="1">
                          <a:latin typeface="Verdana"/>
                          <a:cs typeface="Verdana"/>
                        </a:rPr>
                        <a:t>(2022)</a:t>
                      </a:r>
                      <a:r>
                        <a:rPr dirty="0" sz="1500" spc="-170" i="1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i="1">
                          <a:latin typeface="Verdana"/>
                          <a:cs typeface="Verdana"/>
                        </a:rPr>
                        <a:t>-</a:t>
                      </a:r>
                      <a:r>
                        <a:rPr dirty="0" sz="1500" spc="-130" i="1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i="1">
                          <a:latin typeface="Verdana"/>
                          <a:cs typeface="Verdana"/>
                        </a:rPr>
                        <a:t>P</a:t>
                      </a:r>
                      <a:r>
                        <a:rPr dirty="0" sz="1500" spc="5" i="1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 i="1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 i="1">
                          <a:latin typeface="Verdana"/>
                          <a:cs typeface="Verdana"/>
                        </a:rPr>
                        <a:t>rJ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190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F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algn="ctr" marL="283210" marR="274955">
                        <a:lnSpc>
                          <a:spcPct val="116700"/>
                        </a:lnSpc>
                      </a:pPr>
                      <a:r>
                        <a:rPr dirty="0" sz="1500" spc="-5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rib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500" spc="-16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 spc="-1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study</a:t>
                      </a:r>
                      <a:r>
                        <a:rPr dirty="0" sz="1500" spc="-1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th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at</a:t>
                      </a:r>
                      <a:r>
                        <a:rPr dirty="0" sz="1500" spc="-14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ai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me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500" spc="-18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to</a:t>
                      </a:r>
                      <a:r>
                        <a:rPr dirty="0" sz="1500" spc="-13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dev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p</a:t>
                      </a:r>
                      <a:r>
                        <a:rPr dirty="0" sz="1500" spc="-18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 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ach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 spc="-17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arn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g</a:t>
                      </a:r>
                      <a:r>
                        <a:rPr dirty="0" sz="1500" spc="-18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500" spc="-17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to</a:t>
                      </a:r>
                      <a:r>
                        <a:rPr dirty="0" sz="1500" spc="-1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pr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rice 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as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500" spc="-17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acr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ss</a:t>
                      </a:r>
                      <a:r>
                        <a:rPr dirty="0" sz="1500" spc="-12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f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f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00" spc="-16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ag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-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lo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g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ical  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conditions.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254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F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marL="247650" marR="241935" indent="264795">
                        <a:lnSpc>
                          <a:spcPct val="116700"/>
                        </a:lnSpc>
                      </a:pPr>
                      <a:r>
                        <a:rPr dirty="0" sz="1500">
                          <a:latin typeface="Verdana"/>
                          <a:cs typeface="Verdana"/>
                        </a:rPr>
                        <a:t>Data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00" spc="-1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wa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500" spc="-1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bt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500" spc="-18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by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Visual 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Cr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ssin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g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W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at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h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500" spc="-18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P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at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f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rm</a:t>
                      </a:r>
                      <a:r>
                        <a:rPr dirty="0" sz="1500" spc="-1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IM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.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F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500">
                          <a:latin typeface="Verdana"/>
                          <a:cs typeface="Verdana"/>
                        </a:rPr>
                        <a:t>ANN</a:t>
                      </a:r>
                      <a:r>
                        <a:rPr dirty="0" sz="1500" spc="-14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-</a:t>
                      </a:r>
                      <a:r>
                        <a:rPr dirty="0" sz="1500" spc="-1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cc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ura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y</a:t>
                      </a:r>
                      <a:r>
                        <a:rPr dirty="0" sz="1500" spc="-11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f</a:t>
                      </a:r>
                      <a:r>
                        <a:rPr dirty="0" sz="1500" spc="-13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92.15%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FF3"/>
                    </a:solidFill>
                  </a:tcPr>
                </a:tc>
              </a:tr>
              <a:tr h="17890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algn="ctr" marL="233679" marR="230504">
                        <a:lnSpc>
                          <a:spcPct val="116700"/>
                        </a:lnSpc>
                      </a:pPr>
                      <a:r>
                        <a:rPr dirty="0" sz="1500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pa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f</a:t>
                      </a:r>
                      <a:r>
                        <a:rPr dirty="0" sz="1500" spc="-13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p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rat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ure</a:t>
                      </a:r>
                      <a:r>
                        <a:rPr dirty="0" sz="1500" spc="-18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 spc="-16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in  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p</a:t>
                      </a:r>
                      <a:r>
                        <a:rPr dirty="0" sz="1500" spc="-13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ase</a:t>
                      </a:r>
                      <a:r>
                        <a:rPr dirty="0" sz="1500" spc="-17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yz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g</a:t>
                      </a:r>
                      <a:r>
                        <a:rPr dirty="0" sz="1500" spc="-18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usin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g 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ach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 spc="-17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arn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g</a:t>
                      </a:r>
                      <a:r>
                        <a:rPr dirty="0" sz="1500" spc="-18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gorit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h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m</a:t>
                      </a:r>
                      <a:endParaRPr sz="1500">
                        <a:latin typeface="Verdana"/>
                        <a:cs typeface="Verdan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500" i="1">
                          <a:latin typeface="Verdana"/>
                          <a:cs typeface="Verdana"/>
                        </a:rPr>
                        <a:t>(2022)</a:t>
                      </a:r>
                      <a:r>
                        <a:rPr dirty="0" sz="1500" spc="-170" i="1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i="1">
                          <a:latin typeface="Verdana"/>
                          <a:cs typeface="Verdana"/>
                        </a:rPr>
                        <a:t>-</a:t>
                      </a:r>
                      <a:r>
                        <a:rPr dirty="0" sz="1500" spc="-130" i="1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i="1">
                          <a:latin typeface="Verdana"/>
                          <a:cs typeface="Verdana"/>
                        </a:rPr>
                        <a:t>Sci</a:t>
                      </a:r>
                      <a:r>
                        <a:rPr dirty="0" sz="1500" spc="5" i="1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 i="1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 spc="-5" i="1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 i="1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 i="1">
                          <a:latin typeface="Verdana"/>
                          <a:cs typeface="Verdana"/>
                        </a:rPr>
                        <a:t>Dir</a:t>
                      </a:r>
                      <a:r>
                        <a:rPr dirty="0" sz="1500" spc="-10" i="1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 spc="-5" i="1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 i="1">
                          <a:latin typeface="Verdana"/>
                          <a:cs typeface="Verdana"/>
                        </a:rPr>
                        <a:t>t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635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F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algn="ctr" marL="229870" marR="222885">
                        <a:lnSpc>
                          <a:spcPct val="116700"/>
                        </a:lnSpc>
                      </a:pPr>
                      <a:r>
                        <a:rPr dirty="0" sz="1500" spc="30">
                          <a:latin typeface="Verdana"/>
                          <a:cs typeface="Verdana"/>
                        </a:rPr>
                        <a:t>Aims</a:t>
                      </a:r>
                      <a:r>
                        <a:rPr dirty="0" sz="1500" spc="-16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20">
                          <a:latin typeface="Verdana"/>
                          <a:cs typeface="Verdana"/>
                        </a:rPr>
                        <a:t>to</a:t>
                      </a:r>
                      <a:r>
                        <a:rPr dirty="0" sz="1500" spc="-1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investigate</a:t>
                      </a:r>
                      <a:r>
                        <a:rPr dirty="0" sz="1500" spc="-18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30">
                          <a:latin typeface="Verdana"/>
                          <a:cs typeface="Verdana"/>
                        </a:rPr>
                        <a:t>the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45">
                          <a:latin typeface="Verdana"/>
                          <a:cs typeface="Verdana"/>
                        </a:rPr>
                        <a:t>impact</a:t>
                      </a:r>
                      <a:r>
                        <a:rPr dirty="0" sz="1500" spc="-15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of</a:t>
                      </a:r>
                      <a:r>
                        <a:rPr dirty="0" sz="1500" spc="-13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20">
                          <a:latin typeface="Verdana"/>
                          <a:cs typeface="Verdana"/>
                        </a:rPr>
                        <a:t>temperature </a:t>
                      </a:r>
                      <a:r>
                        <a:rPr dirty="0" sz="1500" spc="-51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 spc="-1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p</a:t>
                      </a:r>
                      <a:r>
                        <a:rPr dirty="0" sz="1500" spc="-1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ase</a:t>
                      </a:r>
                      <a:r>
                        <a:rPr dirty="0" sz="1500" spc="-16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v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lop</a:t>
                      </a:r>
                      <a:r>
                        <a:rPr dirty="0" sz="1500" spc="-18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 spc="-1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ach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 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arn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ing</a:t>
                      </a:r>
                      <a:r>
                        <a:rPr dirty="0" sz="1500" spc="-18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500" spc="-17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to</a:t>
                      </a:r>
                      <a:r>
                        <a:rPr dirty="0" sz="1500" spc="-13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p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00" spc="-16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p</a:t>
                      </a:r>
                      <a:r>
                        <a:rPr dirty="0" sz="1500" spc="-13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ase</a:t>
                      </a:r>
                      <a:r>
                        <a:rPr dirty="0" sz="1500" spc="-16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ba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  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 spc="-1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pe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at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ure</a:t>
                      </a:r>
                      <a:r>
                        <a:rPr dirty="0" sz="1500" spc="-18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da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ta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.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508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F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500">
                          <a:latin typeface="Verdana"/>
                          <a:cs typeface="Verdana"/>
                        </a:rPr>
                        <a:t>Data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00" spc="-1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f</a:t>
                      </a:r>
                      <a:r>
                        <a:rPr dirty="0" sz="1500" spc="-13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50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0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sam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p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 spc="-17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ag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F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L="1905">
                        <a:lnSpc>
                          <a:spcPct val="100000"/>
                        </a:lnSpc>
                      </a:pPr>
                      <a:r>
                        <a:rPr dirty="0" sz="1500">
                          <a:latin typeface="Verdana"/>
                          <a:cs typeface="Verdana"/>
                        </a:rPr>
                        <a:t>KN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 spc="-14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(81%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)</a:t>
                      </a:r>
                      <a:r>
                        <a:rPr dirty="0" sz="1500" spc="-16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Max</a:t>
                      </a:r>
                      <a:r>
                        <a:rPr dirty="0" sz="1500" spc="-1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V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g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(9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1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%)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FF3"/>
                    </a:solidFill>
                  </a:tcPr>
                </a:tc>
              </a:tr>
              <a:tr h="2066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 marL="268605" marR="262255">
                        <a:lnSpc>
                          <a:spcPct val="116700"/>
                        </a:lnSpc>
                      </a:pPr>
                      <a:r>
                        <a:rPr dirty="0" sz="1500">
                          <a:latin typeface="Verdana"/>
                          <a:cs typeface="Verdana"/>
                        </a:rPr>
                        <a:t>Wea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th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500" spc="-18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B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ased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Pred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iction</a:t>
                      </a:r>
                      <a:r>
                        <a:rPr dirty="0" sz="1500" spc="-18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Of</a:t>
                      </a:r>
                      <a:r>
                        <a:rPr dirty="0" sz="1500" spc="-13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Earl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y 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Bli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g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h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00" spc="-16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Of</a:t>
                      </a:r>
                      <a:r>
                        <a:rPr dirty="0" sz="1500" spc="-13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Pota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to</a:t>
                      </a:r>
                      <a:r>
                        <a:rPr dirty="0" sz="1500" spc="-1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Ca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used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By 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rna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ria</a:t>
                      </a:r>
                      <a:r>
                        <a:rPr dirty="0" sz="1500" spc="-17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Sola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</a:t>
                      </a:r>
                      <a:endParaRPr sz="1500">
                        <a:latin typeface="Verdana"/>
                        <a:cs typeface="Verdana"/>
                      </a:endParaRPr>
                    </a:p>
                    <a:p>
                      <a:pPr algn="ctr" marL="232410" marR="227965">
                        <a:lnSpc>
                          <a:spcPct val="116700"/>
                        </a:lnSpc>
                      </a:pPr>
                      <a:r>
                        <a:rPr dirty="0" sz="1500" spc="-110" i="1">
                          <a:latin typeface="Verdana"/>
                          <a:cs typeface="Verdana"/>
                        </a:rPr>
                        <a:t>(2022)</a:t>
                      </a:r>
                      <a:r>
                        <a:rPr dirty="0" sz="1500" spc="-170" i="1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110" i="1">
                          <a:latin typeface="Verdana"/>
                          <a:cs typeface="Verdana"/>
                        </a:rPr>
                        <a:t>-</a:t>
                      </a:r>
                      <a:r>
                        <a:rPr dirty="0" sz="1500" spc="-130" i="1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25" i="1">
                          <a:latin typeface="Verdana"/>
                          <a:cs typeface="Verdana"/>
                        </a:rPr>
                        <a:t>Agricultural</a:t>
                      </a:r>
                      <a:r>
                        <a:rPr dirty="0" sz="1500" spc="-165" i="1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50" i="1">
                          <a:latin typeface="Verdana"/>
                          <a:cs typeface="Verdana"/>
                        </a:rPr>
                        <a:t>Mechanization </a:t>
                      </a:r>
                      <a:r>
                        <a:rPr dirty="0" sz="1500" spc="-515" i="1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i="1">
                          <a:latin typeface="Verdana"/>
                          <a:cs typeface="Verdana"/>
                        </a:rPr>
                        <a:t>in</a:t>
                      </a:r>
                      <a:r>
                        <a:rPr dirty="0" sz="1500" spc="-150" i="1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i="1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 i="1">
                          <a:latin typeface="Verdana"/>
                          <a:cs typeface="Verdana"/>
                        </a:rPr>
                        <a:t>sia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254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F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algn="ctr" marL="273685" marR="267335">
                        <a:lnSpc>
                          <a:spcPct val="116700"/>
                        </a:lnSpc>
                      </a:pPr>
                      <a:r>
                        <a:rPr dirty="0" sz="150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500" spc="-16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to</a:t>
                      </a:r>
                      <a:r>
                        <a:rPr dirty="0" sz="1500" spc="-1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v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lop</a:t>
                      </a:r>
                      <a:r>
                        <a:rPr dirty="0" sz="1500" spc="-18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 spc="-1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w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at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h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 spc="10"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-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b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ased</a:t>
                      </a:r>
                      <a:r>
                        <a:rPr dirty="0" sz="1500" spc="-18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pr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n  </a:t>
                      </a:r>
                      <a:r>
                        <a:rPr dirty="0" sz="1500" spc="45">
                          <a:latin typeface="Verdana"/>
                          <a:cs typeface="Verdana"/>
                        </a:rPr>
                        <a:t>model</a:t>
                      </a:r>
                      <a:r>
                        <a:rPr dirty="0" sz="1500" spc="-17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15">
                          <a:latin typeface="Verdana"/>
                          <a:cs typeface="Verdana"/>
                        </a:rPr>
                        <a:t>for</a:t>
                      </a:r>
                      <a:r>
                        <a:rPr dirty="0" sz="1500" spc="-12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25">
                          <a:latin typeface="Verdana"/>
                          <a:cs typeface="Verdana"/>
                        </a:rPr>
                        <a:t>early</a:t>
                      </a:r>
                      <a:r>
                        <a:rPr dirty="0" sz="1500" spc="-16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40">
                          <a:latin typeface="Verdana"/>
                          <a:cs typeface="Verdana"/>
                        </a:rPr>
                        <a:t>blight</a:t>
                      </a:r>
                      <a:r>
                        <a:rPr dirty="0" sz="1500" spc="-18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of</a:t>
                      </a:r>
                      <a:r>
                        <a:rPr dirty="0" sz="1500" spc="-13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25">
                          <a:latin typeface="Verdana"/>
                          <a:cs typeface="Verdana"/>
                        </a:rPr>
                        <a:t>potato</a:t>
                      </a:r>
                      <a:r>
                        <a:rPr dirty="0" sz="1500" spc="-1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20">
                          <a:latin typeface="Verdana"/>
                          <a:cs typeface="Verdana"/>
                        </a:rPr>
                        <a:t>caused</a:t>
                      </a:r>
                      <a:r>
                        <a:rPr dirty="0" sz="1500" spc="-1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by</a:t>
                      </a:r>
                      <a:r>
                        <a:rPr dirty="0" sz="1500" spc="-14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30">
                          <a:latin typeface="Verdana"/>
                          <a:cs typeface="Verdana"/>
                        </a:rPr>
                        <a:t>the </a:t>
                      </a:r>
                      <a:r>
                        <a:rPr dirty="0" sz="1500" spc="-509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f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u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gus</a:t>
                      </a:r>
                      <a:r>
                        <a:rPr dirty="0" sz="1500" spc="-13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rna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ria</a:t>
                      </a:r>
                      <a:r>
                        <a:rPr dirty="0" sz="1500" spc="-17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i.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F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algn="ctr" marL="302260" marR="295910" indent="-635">
                        <a:lnSpc>
                          <a:spcPct val="116700"/>
                        </a:lnSpc>
                      </a:pPr>
                      <a:r>
                        <a:rPr dirty="0" sz="1500">
                          <a:latin typeface="Verdana"/>
                          <a:cs typeface="Verdana"/>
                        </a:rPr>
                        <a:t>W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at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h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500" spc="-18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da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ta</a:t>
                      </a:r>
                      <a:r>
                        <a:rPr dirty="0" sz="1500" spc="-14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wa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500" spc="-1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500" spc="-16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f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m  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500" spc="-16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f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500" spc="-13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gr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-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Met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log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al 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500" spc="1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on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,</a:t>
                      </a:r>
                      <a:r>
                        <a:rPr dirty="0" sz="1500" spc="-16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of</a:t>
                      </a:r>
                      <a:r>
                        <a:rPr dirty="0" sz="1500" spc="-1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KU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-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J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u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F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algn="ctr" marL="459105" marR="449580" indent="-1270">
                        <a:lnSpc>
                          <a:spcPct val="116700"/>
                        </a:lnSpc>
                      </a:pPr>
                      <a:r>
                        <a:rPr dirty="0" sz="1500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u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p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le</a:t>
                      </a:r>
                      <a:r>
                        <a:rPr dirty="0" sz="1500" spc="-16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ar</a:t>
                      </a:r>
                      <a:r>
                        <a:rPr dirty="0" sz="1500" spc="-18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gr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ssion.</a:t>
                      </a:r>
                      <a:r>
                        <a:rPr dirty="0" sz="1500" spc="22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Me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an  </a:t>
                      </a:r>
                      <a:r>
                        <a:rPr dirty="0" sz="1500" spc="20">
                          <a:latin typeface="Verdana"/>
                          <a:cs typeface="Verdana"/>
                        </a:rPr>
                        <a:t>Absolute</a:t>
                      </a:r>
                      <a:r>
                        <a:rPr dirty="0" sz="1500" spc="-15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Error</a:t>
                      </a:r>
                      <a:r>
                        <a:rPr dirty="0" sz="1500" spc="-16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of</a:t>
                      </a:r>
                      <a:r>
                        <a:rPr dirty="0" sz="1500" spc="-13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0.1532</a:t>
                      </a:r>
                      <a:r>
                        <a:rPr dirty="0" sz="1500" spc="-17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25">
                          <a:latin typeface="Verdana"/>
                          <a:cs typeface="Verdana"/>
                        </a:rPr>
                        <a:t>Root</a:t>
                      </a:r>
                      <a:r>
                        <a:rPr dirty="0" sz="1500" spc="-12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55">
                          <a:latin typeface="Verdana"/>
                          <a:cs typeface="Verdana"/>
                        </a:rPr>
                        <a:t>Mean </a:t>
                      </a:r>
                      <a:r>
                        <a:rPr dirty="0" sz="1500" spc="-509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Sq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uare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Error</a:t>
                      </a:r>
                      <a:r>
                        <a:rPr dirty="0" sz="1500" spc="-15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f</a:t>
                      </a:r>
                      <a:r>
                        <a:rPr dirty="0" sz="1500" spc="-13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2.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932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FF3"/>
                    </a:solidFill>
                  </a:tcPr>
                </a:tc>
              </a:tr>
              <a:tr h="20560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algn="ctr" marL="198755" marR="193040">
                        <a:lnSpc>
                          <a:spcPct val="116700"/>
                        </a:lnSpc>
                      </a:pPr>
                      <a:r>
                        <a:rPr dirty="0" sz="1500" spc="-5">
                          <a:latin typeface="Verdana"/>
                          <a:cs typeface="Verdana"/>
                        </a:rPr>
                        <a:t>Internet</a:t>
                      </a:r>
                      <a:r>
                        <a:rPr dirty="0" sz="1500" spc="-17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of</a:t>
                      </a:r>
                      <a:r>
                        <a:rPr dirty="0" sz="1500" spc="-13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15">
                          <a:latin typeface="Verdana"/>
                          <a:cs typeface="Verdana"/>
                        </a:rPr>
                        <a:t>Things</a:t>
                      </a:r>
                      <a:r>
                        <a:rPr dirty="0" sz="1500" spc="-17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120">
                          <a:latin typeface="Verdana"/>
                          <a:cs typeface="Verdana"/>
                        </a:rPr>
                        <a:t>(IoT)</a:t>
                      </a:r>
                      <a:r>
                        <a:rPr dirty="0" sz="1500" spc="-16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45">
                          <a:latin typeface="Verdana"/>
                          <a:cs typeface="Verdana"/>
                        </a:rPr>
                        <a:t>and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45">
                          <a:latin typeface="Verdana"/>
                          <a:cs typeface="Verdana"/>
                        </a:rPr>
                        <a:t>Machine </a:t>
                      </a:r>
                      <a:r>
                        <a:rPr dirty="0" sz="1500" spc="-509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arn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g</a:t>
                      </a:r>
                      <a:r>
                        <a:rPr dirty="0" sz="1500" spc="-18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f</a:t>
                      </a:r>
                      <a:r>
                        <a:rPr dirty="0" sz="1500" spc="-13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Pl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00" spc="-16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Dise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ase 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Pr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–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Bl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ster</a:t>
                      </a:r>
                      <a:r>
                        <a:rPr dirty="0" sz="1500" spc="-17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Bli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g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h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00" spc="-18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f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500" spc="-13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  </a:t>
                      </a:r>
                      <a:r>
                        <a:rPr dirty="0" sz="1500" spc="45">
                          <a:latin typeface="Verdana"/>
                          <a:cs typeface="Verdana"/>
                        </a:rPr>
                        <a:t>Plant</a:t>
                      </a:r>
                      <a:endParaRPr sz="1500">
                        <a:latin typeface="Verdana"/>
                        <a:cs typeface="Verdan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500" i="1">
                          <a:latin typeface="Verdana"/>
                          <a:cs typeface="Verdana"/>
                        </a:rPr>
                        <a:t>(2022)</a:t>
                      </a:r>
                      <a:r>
                        <a:rPr dirty="0" sz="1500" spc="-170" i="1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i="1">
                          <a:latin typeface="Verdana"/>
                          <a:cs typeface="Verdana"/>
                        </a:rPr>
                        <a:t>-</a:t>
                      </a:r>
                      <a:r>
                        <a:rPr dirty="0" sz="1500" spc="-130" i="1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i="1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 spc="5" i="1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 i="1">
                          <a:latin typeface="Verdana"/>
                          <a:cs typeface="Verdana"/>
                        </a:rPr>
                        <a:t>EE</a:t>
                      </a:r>
                      <a:r>
                        <a:rPr dirty="0" sz="1500" spc="-175" i="1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i="1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 spc="5" i="1">
                          <a:latin typeface="Verdana"/>
                          <a:cs typeface="Verdana"/>
                        </a:rPr>
                        <a:t>x</a:t>
                      </a:r>
                      <a:r>
                        <a:rPr dirty="0" sz="1500" i="1">
                          <a:latin typeface="Verdana"/>
                          <a:cs typeface="Verdana"/>
                        </a:rPr>
                        <a:t>p</a:t>
                      </a:r>
                      <a:r>
                        <a:rPr dirty="0" sz="1500" spc="5" i="1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500" spc="-5" i="1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 i="1">
                          <a:latin typeface="Verdana"/>
                          <a:cs typeface="Verdana"/>
                        </a:rPr>
                        <a:t>re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F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algn="ctr" marL="200660" marR="193675">
                        <a:lnSpc>
                          <a:spcPct val="116700"/>
                        </a:lnSpc>
                        <a:spcBef>
                          <a:spcPts val="5"/>
                        </a:spcBef>
                      </a:pPr>
                      <a:r>
                        <a:rPr dirty="0" sz="1500" spc="10">
                          <a:latin typeface="Verdana"/>
                          <a:cs typeface="Verdana"/>
                        </a:rPr>
                        <a:t>Describes</a:t>
                      </a:r>
                      <a:r>
                        <a:rPr dirty="0" sz="1500" spc="-16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2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 spc="-14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system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20">
                          <a:latin typeface="Verdana"/>
                          <a:cs typeface="Verdana"/>
                        </a:rPr>
                        <a:t>that</a:t>
                      </a:r>
                      <a:r>
                        <a:rPr dirty="0" sz="1500" spc="-13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uses</a:t>
                      </a:r>
                      <a:r>
                        <a:rPr dirty="0" sz="1500" spc="-13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45">
                          <a:latin typeface="Verdana"/>
                          <a:cs typeface="Verdana"/>
                        </a:rPr>
                        <a:t>machine</a:t>
                      </a:r>
                      <a:r>
                        <a:rPr dirty="0" sz="1500" spc="-17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20">
                          <a:latin typeface="Verdana"/>
                          <a:cs typeface="Verdana"/>
                        </a:rPr>
                        <a:t>learning </a:t>
                      </a:r>
                      <a:r>
                        <a:rPr dirty="0" sz="1500" spc="-51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IoT</a:t>
                      </a:r>
                      <a:r>
                        <a:rPr dirty="0" sz="1500" spc="-1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to</a:t>
                      </a:r>
                      <a:r>
                        <a:rPr dirty="0" sz="1500" spc="-1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pr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h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 spc="-16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cc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ur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 spc="-13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of</a:t>
                      </a:r>
                      <a:r>
                        <a:rPr dirty="0" sz="1500" spc="-1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Bl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st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 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Bli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g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h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00" spc="-16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ase</a:t>
                      </a:r>
                      <a:r>
                        <a:rPr dirty="0" sz="1500" spc="-17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in</a:t>
                      </a:r>
                      <a:r>
                        <a:rPr dirty="0" sz="1500" spc="-15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 spc="-1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p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ts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by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yz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g 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v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ta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500" spc="-19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da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ta</a:t>
                      </a:r>
                      <a:r>
                        <a:rPr dirty="0" sz="1500" spc="-14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ke</a:t>
                      </a:r>
                      <a:r>
                        <a:rPr dirty="0" sz="1500" spc="-16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rai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fal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,</a:t>
                      </a:r>
                      <a:r>
                        <a:rPr dirty="0" sz="1500" spc="-17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p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rat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ur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, 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h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um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ty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.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571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F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594995" marR="196215" indent="-393700">
                        <a:lnSpc>
                          <a:spcPct val="116799"/>
                        </a:lnSpc>
                      </a:pPr>
                      <a:r>
                        <a:rPr dirty="0" sz="1500" spc="15">
                          <a:latin typeface="Verdana"/>
                          <a:cs typeface="Verdana"/>
                        </a:rPr>
                        <a:t>Data</a:t>
                      </a:r>
                      <a:r>
                        <a:rPr dirty="0" sz="1500" spc="-14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was</a:t>
                      </a:r>
                      <a:r>
                        <a:rPr dirty="0" sz="1500" spc="-1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25">
                          <a:latin typeface="Verdana"/>
                          <a:cs typeface="Verdana"/>
                        </a:rPr>
                        <a:t>collected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30">
                          <a:latin typeface="Verdana"/>
                          <a:cs typeface="Verdana"/>
                        </a:rPr>
                        <a:t>using</a:t>
                      </a:r>
                      <a:r>
                        <a:rPr dirty="0" sz="1500" spc="-15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30">
                          <a:latin typeface="Verdana"/>
                          <a:cs typeface="Verdana"/>
                        </a:rPr>
                        <a:t>the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75">
                          <a:latin typeface="Verdana"/>
                          <a:cs typeface="Verdana"/>
                        </a:rPr>
                        <a:t>IoT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tools </a:t>
                      </a:r>
                      <a:r>
                        <a:rPr dirty="0" sz="1500" spc="-509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in</a:t>
                      </a:r>
                      <a:r>
                        <a:rPr dirty="0" sz="1500" spc="-1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h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 spc="-15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g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ion</a:t>
                      </a:r>
                      <a:r>
                        <a:rPr dirty="0" sz="1500" spc="-17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of</a:t>
                      </a:r>
                      <a:r>
                        <a:rPr dirty="0" sz="1500" spc="-1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H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 spc="1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 spc="-15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Isl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F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370330" marR="596900" indent="-765175">
                        <a:lnSpc>
                          <a:spcPct val="116799"/>
                        </a:lnSpc>
                      </a:pPr>
                      <a:r>
                        <a:rPr dirty="0" sz="1500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u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p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le</a:t>
                      </a:r>
                      <a:r>
                        <a:rPr dirty="0" sz="1500" spc="-16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ar</a:t>
                      </a:r>
                      <a:r>
                        <a:rPr dirty="0" sz="1500" spc="-17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Reg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ssion</a:t>
                      </a:r>
                      <a:r>
                        <a:rPr dirty="0" sz="1500" spc="-17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wi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th 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ac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ura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y</a:t>
                      </a:r>
                      <a:r>
                        <a:rPr dirty="0" sz="1500" spc="-11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f</a:t>
                      </a:r>
                      <a:r>
                        <a:rPr dirty="0" sz="1500" spc="-13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9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1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%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FF3"/>
                    </a:solidFill>
                  </a:tcPr>
                </a:tc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63411" y="348106"/>
            <a:ext cx="6735953" cy="88087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8351" y="9649850"/>
            <a:ext cx="484505" cy="45847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800" spc="15" b="1">
                <a:solidFill>
                  <a:srgbClr val="717070"/>
                </a:solidFill>
                <a:latin typeface="Tahoma"/>
                <a:cs typeface="Tahoma"/>
              </a:rPr>
              <a:t>03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191243"/>
            <a:ext cx="1178052" cy="1095755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09650" y="1497964"/>
          <a:ext cx="17031335" cy="8425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51275"/>
                <a:gridCol w="4899025"/>
                <a:gridCol w="4003040"/>
                <a:gridCol w="4220845"/>
              </a:tblGrid>
              <a:tr h="883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796290">
                        <a:lnSpc>
                          <a:spcPct val="100000"/>
                        </a:lnSpc>
                      </a:pPr>
                      <a:r>
                        <a:rPr dirty="0" sz="1500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Paper,</a:t>
                      </a:r>
                      <a:r>
                        <a:rPr dirty="0" sz="1500" spc="-130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Y</a:t>
                      </a:r>
                      <a:r>
                        <a:rPr dirty="0" sz="1500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ar</a:t>
                      </a:r>
                      <a:r>
                        <a:rPr dirty="0" sz="1500" spc="-145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&amp;</a:t>
                      </a:r>
                      <a:r>
                        <a:rPr dirty="0" sz="1500" spc="-130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Publis</a:t>
                      </a:r>
                      <a:r>
                        <a:rPr dirty="0" sz="1500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he</a:t>
                      </a:r>
                      <a:r>
                        <a:rPr dirty="0" sz="1500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r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508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algn="ctr" marL="1905">
                        <a:lnSpc>
                          <a:spcPct val="100000"/>
                        </a:lnSpc>
                      </a:pPr>
                      <a:r>
                        <a:rPr dirty="0" sz="1500" spc="40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Methodoloy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508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algn="ctr" marL="1905">
                        <a:lnSpc>
                          <a:spcPct val="100000"/>
                        </a:lnSpc>
                      </a:pPr>
                      <a:r>
                        <a:rPr dirty="0" sz="1500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Data</a:t>
                      </a:r>
                      <a:r>
                        <a:rPr dirty="0" sz="1500" spc="-120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 spc="-5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ll</a:t>
                      </a:r>
                      <a:r>
                        <a:rPr dirty="0" sz="1500" spc="5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 spc="-5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tion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508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231775">
                        <a:lnSpc>
                          <a:spcPct val="100000"/>
                        </a:lnSpc>
                      </a:pPr>
                      <a:r>
                        <a:rPr dirty="0" sz="1500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lg</a:t>
                      </a:r>
                      <a:r>
                        <a:rPr dirty="0" sz="1500" spc="-10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rithm</a:t>
                      </a:r>
                      <a:r>
                        <a:rPr dirty="0" sz="1500" spc="-135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&amp;</a:t>
                      </a:r>
                      <a:r>
                        <a:rPr dirty="0" sz="1500" spc="-130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Mea</a:t>
                      </a:r>
                      <a:r>
                        <a:rPr dirty="0" sz="1500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500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u</a:t>
                      </a:r>
                      <a:r>
                        <a:rPr dirty="0" sz="1500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rem</a:t>
                      </a:r>
                      <a:r>
                        <a:rPr dirty="0" sz="1500" spc="5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nt</a:t>
                      </a:r>
                      <a:r>
                        <a:rPr dirty="0" sz="1500" spc="-155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Parame</a:t>
                      </a:r>
                      <a:r>
                        <a:rPr dirty="0" sz="1500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00" spc="5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solidFill>
                            <a:srgbClr val="222224"/>
                          </a:solidFill>
                          <a:latin typeface="Verdana"/>
                          <a:cs typeface="Verdana"/>
                        </a:rPr>
                        <a:t>rs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508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FF7"/>
                    </a:solidFill>
                  </a:tcPr>
                </a:tc>
              </a:tr>
              <a:tr h="1886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650">
                        <a:latin typeface="Times New Roman"/>
                        <a:cs typeface="Times New Roman"/>
                      </a:endParaRPr>
                    </a:p>
                    <a:p>
                      <a:pPr algn="ctr" marL="248920" marR="244475" indent="-635">
                        <a:lnSpc>
                          <a:spcPct val="116700"/>
                        </a:lnSpc>
                      </a:pPr>
                      <a:r>
                        <a:rPr dirty="0" sz="1500">
                          <a:latin typeface="Verdana"/>
                          <a:cs typeface="Verdana"/>
                        </a:rPr>
                        <a:t>Ri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-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Fu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ion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: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 spc="-1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u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da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ty</a:t>
                      </a:r>
                      <a:r>
                        <a:rPr dirty="0" sz="1500" spc="-17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Data 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Fu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ion</a:t>
                      </a:r>
                      <a:r>
                        <a:rPr dirty="0" sz="1500" spc="-1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Fram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wo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k</a:t>
                      </a:r>
                      <a:r>
                        <a:rPr dirty="0" sz="1500" spc="-17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f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500" spc="-13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Rice</a:t>
                      </a:r>
                      <a:r>
                        <a:rPr dirty="0" sz="1500" spc="-13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Dise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ase  </a:t>
                      </a:r>
                      <a:r>
                        <a:rPr dirty="0" sz="1500" spc="15">
                          <a:latin typeface="Verdana"/>
                          <a:cs typeface="Verdana"/>
                        </a:rPr>
                        <a:t>Diagnosis</a:t>
                      </a:r>
                      <a:endParaRPr sz="1500">
                        <a:latin typeface="Verdana"/>
                        <a:cs typeface="Verdan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500" i="1">
                          <a:latin typeface="Verdana"/>
                          <a:cs typeface="Verdana"/>
                        </a:rPr>
                        <a:t>(2022)</a:t>
                      </a:r>
                      <a:r>
                        <a:rPr dirty="0" sz="1500" spc="-170" i="1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i="1">
                          <a:latin typeface="Verdana"/>
                          <a:cs typeface="Verdana"/>
                        </a:rPr>
                        <a:t>-</a:t>
                      </a:r>
                      <a:r>
                        <a:rPr dirty="0" sz="1500" spc="-130" i="1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i="1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 spc="5" i="1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 i="1">
                          <a:latin typeface="Verdana"/>
                          <a:cs typeface="Verdana"/>
                        </a:rPr>
                        <a:t>EE</a:t>
                      </a:r>
                      <a:r>
                        <a:rPr dirty="0" sz="1500" spc="-175" i="1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i="1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 spc="5" i="1">
                          <a:latin typeface="Verdana"/>
                          <a:cs typeface="Verdana"/>
                        </a:rPr>
                        <a:t>x</a:t>
                      </a:r>
                      <a:r>
                        <a:rPr dirty="0" sz="1500" i="1">
                          <a:latin typeface="Verdana"/>
                          <a:cs typeface="Verdana"/>
                        </a:rPr>
                        <a:t>p</a:t>
                      </a:r>
                      <a:r>
                        <a:rPr dirty="0" sz="1500" spc="5" i="1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500" spc="-5" i="1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 i="1">
                          <a:latin typeface="Verdana"/>
                          <a:cs typeface="Verdana"/>
                        </a:rPr>
                        <a:t>re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381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F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 marL="328295" marR="321945" indent="-635">
                        <a:lnSpc>
                          <a:spcPct val="116700"/>
                        </a:lnSpc>
                      </a:pPr>
                      <a:r>
                        <a:rPr dirty="0" sz="150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 spc="-1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ult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da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500" spc="-17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da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ta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f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u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sion</a:t>
                      </a:r>
                      <a:r>
                        <a:rPr dirty="0" sz="1500" spc="-13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f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wo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k</a:t>
                      </a:r>
                      <a:r>
                        <a:rPr dirty="0" sz="1500" spc="-16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wa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 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v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ped</a:t>
                      </a:r>
                      <a:r>
                        <a:rPr dirty="0" sz="1500" spc="-18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to</a:t>
                      </a:r>
                      <a:r>
                        <a:rPr dirty="0" sz="1500" spc="-1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prove</a:t>
                      </a:r>
                      <a:r>
                        <a:rPr dirty="0" sz="1500" spc="-17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h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ag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sis</a:t>
                      </a:r>
                      <a:r>
                        <a:rPr dirty="0" sz="1500" spc="-17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f</a:t>
                      </a:r>
                      <a:r>
                        <a:rPr dirty="0" sz="1500" spc="-13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rice 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ase</a:t>
                      </a:r>
                      <a:r>
                        <a:rPr dirty="0" sz="1500" spc="-16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by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b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g</a:t>
                      </a:r>
                      <a:r>
                        <a:rPr dirty="0" sz="1500" spc="-18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da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ta</a:t>
                      </a:r>
                      <a:r>
                        <a:rPr dirty="0" sz="1500" spc="-14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f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500" spc="-1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IoT</a:t>
                      </a:r>
                      <a:r>
                        <a:rPr dirty="0" sz="1500" spc="-1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  </a:t>
                      </a:r>
                      <a:r>
                        <a:rPr dirty="0" sz="1500" spc="25">
                          <a:latin typeface="Verdana"/>
                          <a:cs typeface="Verdana"/>
                        </a:rPr>
                        <a:t>images</a:t>
                      </a:r>
                      <a:r>
                        <a:rPr dirty="0" sz="1500" spc="-17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of</a:t>
                      </a:r>
                      <a:r>
                        <a:rPr dirty="0" sz="1500" spc="-13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diseased</a:t>
                      </a:r>
                      <a:r>
                        <a:rPr dirty="0" sz="1500" spc="-18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15">
                          <a:latin typeface="Verdana"/>
                          <a:cs typeface="Verdana"/>
                        </a:rPr>
                        <a:t>plants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15">
                          <a:latin typeface="Verdana"/>
                          <a:cs typeface="Verdana"/>
                        </a:rPr>
                        <a:t>resulting</a:t>
                      </a:r>
                      <a:r>
                        <a:rPr dirty="0" sz="1500" spc="-16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25">
                          <a:latin typeface="Verdana"/>
                          <a:cs typeface="Verdana"/>
                        </a:rPr>
                        <a:t>in</a:t>
                      </a:r>
                      <a:r>
                        <a:rPr dirty="0" sz="1500" spc="-15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210">
                          <a:latin typeface="Verdana"/>
                          <a:cs typeface="Verdana"/>
                        </a:rPr>
                        <a:t>95.31% </a:t>
                      </a:r>
                      <a:r>
                        <a:rPr dirty="0" sz="1500" spc="-51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20">
                          <a:latin typeface="Verdana"/>
                          <a:cs typeface="Verdana"/>
                        </a:rPr>
                        <a:t>accuracy.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63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F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 marL="357505" marR="352425" indent="3175">
                        <a:lnSpc>
                          <a:spcPct val="116700"/>
                        </a:lnSpc>
                      </a:pPr>
                      <a:r>
                        <a:rPr dirty="0" sz="1500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h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Data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lud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 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ag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g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al</a:t>
                      </a:r>
                      <a:r>
                        <a:rPr dirty="0" sz="1500" spc="-16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da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ta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 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usin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g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IoT</a:t>
                      </a:r>
                      <a:r>
                        <a:rPr dirty="0" sz="1500" spc="-1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3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200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as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500" spc="-18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p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 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ag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500" spc="-17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ap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ture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by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 spc="-13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h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arg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  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uple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vi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.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63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F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650">
                        <a:latin typeface="Times New Roman"/>
                        <a:cs typeface="Times New Roman"/>
                      </a:endParaRPr>
                    </a:p>
                    <a:p>
                      <a:pPr algn="ctr" marL="222885" marR="211454">
                        <a:lnSpc>
                          <a:spcPct val="116700"/>
                        </a:lnSpc>
                      </a:pPr>
                      <a:r>
                        <a:rPr dirty="0" sz="1500">
                          <a:latin typeface="Verdana"/>
                          <a:cs typeface="Verdana"/>
                        </a:rPr>
                        <a:t>The</a:t>
                      </a:r>
                      <a:r>
                        <a:rPr dirty="0" sz="1500" spc="-15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ulti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modal</a:t>
                      </a:r>
                      <a:r>
                        <a:rPr dirty="0" sz="1500" spc="-17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ic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-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F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u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si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 spc="-14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f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rame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w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rk 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wa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500" spc="-1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bui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lt</a:t>
                      </a:r>
                      <a:r>
                        <a:rPr dirty="0" sz="1500" spc="-15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 spc="-1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top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f</a:t>
                      </a:r>
                      <a:r>
                        <a:rPr dirty="0" sz="1500" spc="-13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CN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 spc="-14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MLP  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at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at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ion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wh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ich</a:t>
                      </a:r>
                      <a:r>
                        <a:rPr dirty="0" sz="1500" spc="-16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sult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500" spc="-16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in</a:t>
                      </a:r>
                      <a:r>
                        <a:rPr dirty="0" sz="1500" spc="-15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95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.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3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1% 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sti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g</a:t>
                      </a:r>
                      <a:r>
                        <a:rPr dirty="0" sz="1500" spc="-16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ac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ura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y.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254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FF3"/>
                    </a:solidFill>
                  </a:tcPr>
                </a:tc>
              </a:tr>
              <a:tr h="195021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algn="ctr" marL="233679" marR="230504">
                        <a:lnSpc>
                          <a:spcPct val="116700"/>
                        </a:lnSpc>
                      </a:pPr>
                      <a:r>
                        <a:rPr dirty="0" sz="1500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pa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f</a:t>
                      </a:r>
                      <a:r>
                        <a:rPr dirty="0" sz="1500" spc="-13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p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rat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ure</a:t>
                      </a:r>
                      <a:r>
                        <a:rPr dirty="0" sz="1500" spc="-18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 spc="-16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in  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p</a:t>
                      </a:r>
                      <a:r>
                        <a:rPr dirty="0" sz="1500" spc="-13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ase</a:t>
                      </a:r>
                      <a:r>
                        <a:rPr dirty="0" sz="1500" spc="-17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yz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g</a:t>
                      </a:r>
                      <a:r>
                        <a:rPr dirty="0" sz="1500" spc="-18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usin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g 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ach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 spc="-17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arn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g</a:t>
                      </a:r>
                      <a:r>
                        <a:rPr dirty="0" sz="1500" spc="-18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gorit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h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m</a:t>
                      </a:r>
                      <a:endParaRPr sz="1500">
                        <a:latin typeface="Verdana"/>
                        <a:cs typeface="Verdan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500" i="1">
                          <a:latin typeface="Verdana"/>
                          <a:cs typeface="Verdana"/>
                        </a:rPr>
                        <a:t>(2022)</a:t>
                      </a:r>
                      <a:r>
                        <a:rPr dirty="0" sz="1500" spc="-170" i="1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i="1">
                          <a:latin typeface="Verdana"/>
                          <a:cs typeface="Verdana"/>
                        </a:rPr>
                        <a:t>-</a:t>
                      </a:r>
                      <a:r>
                        <a:rPr dirty="0" sz="1500" spc="-130" i="1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i="1">
                          <a:latin typeface="Verdana"/>
                          <a:cs typeface="Verdana"/>
                        </a:rPr>
                        <a:t>Sci</a:t>
                      </a:r>
                      <a:r>
                        <a:rPr dirty="0" sz="1500" spc="5" i="1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 i="1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 spc="-5" i="1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 i="1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 i="1">
                          <a:latin typeface="Verdana"/>
                          <a:cs typeface="Verdana"/>
                        </a:rPr>
                        <a:t>Dir</a:t>
                      </a:r>
                      <a:r>
                        <a:rPr dirty="0" sz="1500" spc="-10" i="1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 spc="-5" i="1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 i="1">
                          <a:latin typeface="Verdana"/>
                          <a:cs typeface="Verdana"/>
                        </a:rPr>
                        <a:t>t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508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F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 marL="224790" marR="219710">
                        <a:lnSpc>
                          <a:spcPct val="116700"/>
                        </a:lnSpc>
                        <a:spcBef>
                          <a:spcPts val="1250"/>
                        </a:spcBef>
                      </a:pPr>
                      <a:r>
                        <a:rPr dirty="0" sz="1500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h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Max</a:t>
                      </a:r>
                      <a:r>
                        <a:rPr dirty="0" sz="1500" spc="-1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V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g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h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500" spc="-16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wa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500" spc="-1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f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und</a:t>
                      </a:r>
                      <a:r>
                        <a:rPr dirty="0" sz="1500" spc="-14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to</a:t>
                      </a:r>
                      <a:r>
                        <a:rPr dirty="0" sz="1500" spc="-13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b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 spc="-16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re 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ff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icie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nt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and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ff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ti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ve</a:t>
                      </a:r>
                      <a:r>
                        <a:rPr dirty="0" sz="1500" spc="-16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th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an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th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15">
                          <a:latin typeface="Verdana"/>
                          <a:cs typeface="Verdana"/>
                        </a:rPr>
                        <a:t>K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-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arest  </a:t>
                      </a:r>
                      <a:r>
                        <a:rPr dirty="0" sz="1500" spc="40">
                          <a:latin typeface="Verdana"/>
                          <a:cs typeface="Verdana"/>
                        </a:rPr>
                        <a:t>Neighbor</a:t>
                      </a:r>
                      <a:r>
                        <a:rPr dirty="0" sz="1500" spc="-18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35">
                          <a:latin typeface="Verdana"/>
                          <a:cs typeface="Verdana"/>
                        </a:rPr>
                        <a:t>(KNN)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55">
                          <a:latin typeface="Verdana"/>
                          <a:cs typeface="Verdana"/>
                        </a:rPr>
                        <a:t>method</a:t>
                      </a:r>
                      <a:r>
                        <a:rPr dirty="0" sz="1500" spc="-16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25">
                          <a:latin typeface="Verdana"/>
                          <a:cs typeface="Verdana"/>
                        </a:rPr>
                        <a:t>in</a:t>
                      </a:r>
                      <a:r>
                        <a:rPr dirty="0" sz="1500" spc="-15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disease</a:t>
                      </a:r>
                      <a:r>
                        <a:rPr dirty="0" sz="1500" spc="-16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prediction, </a:t>
                      </a:r>
                      <a:r>
                        <a:rPr dirty="0" sz="1500" spc="-51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wi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th</a:t>
                      </a:r>
                      <a:r>
                        <a:rPr dirty="0" sz="1500" spc="-16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91%</a:t>
                      </a:r>
                      <a:r>
                        <a:rPr dirty="0" sz="1500" spc="-1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ac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ura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y</a:t>
                      </a:r>
                      <a:r>
                        <a:rPr dirty="0" sz="1500" spc="-12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3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.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97</a:t>
                      </a:r>
                      <a:r>
                        <a:rPr dirty="0" sz="1500" spc="-1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.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F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algn="ctr" marL="412115" marR="405765" indent="-2540">
                        <a:lnSpc>
                          <a:spcPct val="116700"/>
                        </a:lnSpc>
                      </a:pPr>
                      <a:r>
                        <a:rPr dirty="0" sz="1500">
                          <a:latin typeface="Verdana"/>
                          <a:cs typeface="Verdana"/>
                        </a:rPr>
                        <a:t>Ka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g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g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 spc="-17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da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ta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t:</a:t>
                      </a:r>
                      <a:r>
                        <a:rPr dirty="0" sz="1500" spc="-16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Data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00" spc="-1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f</a:t>
                      </a:r>
                      <a:r>
                        <a:rPr dirty="0" sz="1500" spc="-13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50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0 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sam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p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 spc="-16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ag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500" spc="-17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is</a:t>
                      </a:r>
                      <a:r>
                        <a:rPr dirty="0" sz="1500" spc="-1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used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f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500" spc="-13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b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th 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g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rit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h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500" spc="-17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wh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re</a:t>
                      </a:r>
                      <a:r>
                        <a:rPr dirty="0" sz="1500" spc="-18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90%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is</a:t>
                      </a:r>
                      <a:r>
                        <a:rPr dirty="0" sz="1500" spc="-1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used</a:t>
                      </a:r>
                      <a:r>
                        <a:rPr dirty="0" sz="1500" spc="-14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f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 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tra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g</a:t>
                      </a:r>
                      <a:r>
                        <a:rPr dirty="0" sz="1500" spc="-18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h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500" spc="-17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10%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f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  </a:t>
                      </a:r>
                      <a:r>
                        <a:rPr dirty="0" sz="1500" spc="20">
                          <a:latin typeface="Verdana"/>
                          <a:cs typeface="Verdana"/>
                        </a:rPr>
                        <a:t>testing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381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F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 marL="203200" marR="194310">
                        <a:lnSpc>
                          <a:spcPct val="116700"/>
                        </a:lnSpc>
                      </a:pPr>
                      <a:r>
                        <a:rPr dirty="0" sz="1500">
                          <a:latin typeface="Verdana"/>
                          <a:cs typeface="Verdana"/>
                        </a:rPr>
                        <a:t>Max</a:t>
                      </a:r>
                      <a:r>
                        <a:rPr dirty="0" sz="1500" spc="-13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v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g</a:t>
                      </a:r>
                      <a:r>
                        <a:rPr dirty="0" sz="1500" spc="-16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g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v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500" spc="-17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91%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cc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ura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y</a:t>
                      </a:r>
                      <a:r>
                        <a:rPr dirty="0" sz="1500" spc="-11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wi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th</a:t>
                      </a:r>
                      <a:r>
                        <a:rPr dirty="0" sz="1500" spc="-16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3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.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97 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500" spc="-12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rr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500" spc="-16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KN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 spc="-14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g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v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500" spc="-17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88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%</a:t>
                      </a:r>
                      <a:r>
                        <a:rPr dirty="0" sz="1500" spc="-14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ac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ura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y 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wi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th</a:t>
                      </a:r>
                      <a:r>
                        <a:rPr dirty="0" sz="1500" spc="-16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4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.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3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4</a:t>
                      </a:r>
                      <a:r>
                        <a:rPr dirty="0" sz="1500" spc="-16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500" spc="-12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rr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FF3"/>
                    </a:solidFill>
                  </a:tcPr>
                </a:tc>
              </a:tr>
              <a:tr h="18332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 marL="207645" marR="200660" indent="-1270">
                        <a:lnSpc>
                          <a:spcPct val="116700"/>
                        </a:lnSpc>
                      </a:pPr>
                      <a:r>
                        <a:rPr dirty="0" sz="1500">
                          <a:latin typeface="Verdana"/>
                          <a:cs typeface="Verdana"/>
                        </a:rPr>
                        <a:t>Ri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 spc="-14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Tra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f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rm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r:</a:t>
                      </a:r>
                      <a:r>
                        <a:rPr dirty="0" sz="1500" spc="-16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 spc="-1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Nov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l 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grat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500" spc="-18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ana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ge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me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00" spc="-17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Syste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500" spc="-17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f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 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Cont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g</a:t>
                      </a:r>
                      <a:r>
                        <a:rPr dirty="0" sz="1500" spc="-19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Ri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 spc="-14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Dise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as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</a:t>
                      </a:r>
                      <a:endParaRPr sz="1500">
                        <a:latin typeface="Verdana"/>
                        <a:cs typeface="Verdan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500" i="1">
                          <a:latin typeface="Verdana"/>
                          <a:cs typeface="Verdana"/>
                        </a:rPr>
                        <a:t>(2022)</a:t>
                      </a:r>
                      <a:r>
                        <a:rPr dirty="0" sz="1500" spc="-170" i="1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i="1">
                          <a:latin typeface="Verdana"/>
                          <a:cs typeface="Verdana"/>
                        </a:rPr>
                        <a:t>-</a:t>
                      </a:r>
                      <a:r>
                        <a:rPr dirty="0" sz="1500" spc="-130" i="1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i="1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 spc="5" i="1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 i="1">
                          <a:latin typeface="Verdana"/>
                          <a:cs typeface="Verdana"/>
                        </a:rPr>
                        <a:t>EE</a:t>
                      </a:r>
                      <a:r>
                        <a:rPr dirty="0" sz="1500" spc="-175" i="1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i="1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 spc="5" i="1">
                          <a:latin typeface="Verdana"/>
                          <a:cs typeface="Verdana"/>
                        </a:rPr>
                        <a:t>x</a:t>
                      </a:r>
                      <a:r>
                        <a:rPr dirty="0" sz="1500" i="1">
                          <a:latin typeface="Verdana"/>
                          <a:cs typeface="Verdana"/>
                        </a:rPr>
                        <a:t>p</a:t>
                      </a:r>
                      <a:r>
                        <a:rPr dirty="0" sz="1500" spc="5" i="1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500" spc="-5" i="1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 i="1">
                          <a:latin typeface="Verdana"/>
                          <a:cs typeface="Verdana"/>
                        </a:rPr>
                        <a:t>re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508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F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algn="ctr" marL="224790" marR="217170" indent="1270">
                        <a:lnSpc>
                          <a:spcPct val="116700"/>
                        </a:lnSpc>
                      </a:pPr>
                      <a:r>
                        <a:rPr dirty="0" sz="1500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h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aut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h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rs</a:t>
                      </a:r>
                      <a:r>
                        <a:rPr dirty="0" sz="1500" spc="-15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propo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 spc="-1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f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wo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k</a:t>
                      </a:r>
                      <a:r>
                        <a:rPr dirty="0" sz="1500" spc="-16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500" spc="-16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"Ric</a:t>
                      </a:r>
                      <a:r>
                        <a:rPr dirty="0" sz="1500" spc="2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-  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Fusion" </a:t>
                      </a:r>
                      <a:r>
                        <a:rPr dirty="0" sz="1500" spc="20">
                          <a:latin typeface="Verdana"/>
                          <a:cs typeface="Verdana"/>
                        </a:rPr>
                        <a:t>that 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uses </a:t>
                      </a:r>
                      <a:r>
                        <a:rPr dirty="0" sz="1500" spc="45">
                          <a:latin typeface="Verdana"/>
                          <a:cs typeface="Verdana"/>
                        </a:rPr>
                        <a:t>deep </a:t>
                      </a:r>
                      <a:r>
                        <a:rPr dirty="0" sz="1500" spc="10">
                          <a:latin typeface="Verdana"/>
                          <a:cs typeface="Verdana"/>
                        </a:rPr>
                        <a:t>neural </a:t>
                      </a:r>
                      <a:r>
                        <a:rPr dirty="0" sz="1500" spc="25">
                          <a:latin typeface="Verdana"/>
                          <a:cs typeface="Verdana"/>
                        </a:rPr>
                        <a:t>network </a:t>
                      </a:r>
                      <a:r>
                        <a:rPr dirty="0" sz="1500" spc="-35">
                          <a:latin typeface="Verdana"/>
                          <a:cs typeface="Verdana"/>
                        </a:rPr>
                        <a:t>as </a:t>
                      </a:r>
                      <a:r>
                        <a:rPr dirty="0" sz="1500" spc="30">
                          <a:latin typeface="Verdana"/>
                          <a:cs typeface="Verdana"/>
                        </a:rPr>
                        <a:t>the </a:t>
                      </a:r>
                      <a:r>
                        <a:rPr dirty="0" sz="1500" spc="-51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40">
                          <a:latin typeface="Verdana"/>
                          <a:cs typeface="Verdana"/>
                        </a:rPr>
                        <a:t>main</a:t>
                      </a:r>
                      <a:r>
                        <a:rPr dirty="0" sz="1500" spc="-16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15">
                          <a:latin typeface="Verdana"/>
                          <a:cs typeface="Verdana"/>
                        </a:rPr>
                        <a:t>classifier</a:t>
                      </a:r>
                      <a:r>
                        <a:rPr dirty="0" sz="1500" spc="-14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45">
                          <a:latin typeface="Verdana"/>
                          <a:cs typeface="Verdana"/>
                        </a:rPr>
                        <a:t>and</a:t>
                      </a:r>
                      <a:r>
                        <a:rPr dirty="0" sz="1500" spc="-15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15">
                          <a:latin typeface="Verdana"/>
                          <a:cs typeface="Verdana"/>
                        </a:rPr>
                        <a:t>outperforms</a:t>
                      </a:r>
                      <a:r>
                        <a:rPr dirty="0" sz="1500" spc="-14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15">
                          <a:latin typeface="Verdana"/>
                          <a:cs typeface="Verdana"/>
                        </a:rPr>
                        <a:t>other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25">
                          <a:latin typeface="Verdana"/>
                          <a:cs typeface="Verdana"/>
                        </a:rPr>
                        <a:t>state-of- </a:t>
                      </a:r>
                      <a:r>
                        <a:rPr dirty="0" sz="1500" spc="-509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the-art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40">
                          <a:latin typeface="Verdana"/>
                          <a:cs typeface="Verdana"/>
                        </a:rPr>
                        <a:t>methods</a:t>
                      </a:r>
                      <a:r>
                        <a:rPr dirty="0" sz="1500" spc="-17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15">
                          <a:latin typeface="Verdana"/>
                          <a:cs typeface="Verdana"/>
                        </a:rPr>
                        <a:t>for</a:t>
                      </a:r>
                      <a:r>
                        <a:rPr dirty="0" sz="1500" spc="-13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rice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disease</a:t>
                      </a:r>
                      <a:r>
                        <a:rPr dirty="0" sz="1500" spc="-16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diagnosis.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571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F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algn="ctr" marL="254000" marR="244475" indent="46355">
                        <a:lnSpc>
                          <a:spcPct val="116700"/>
                        </a:lnSpc>
                      </a:pPr>
                      <a:r>
                        <a:rPr dirty="0" sz="1500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h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da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ta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used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sist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500" spc="-12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f</a:t>
                      </a:r>
                      <a:r>
                        <a:rPr dirty="0" sz="1500" spc="-13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420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0 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 spc="-16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usto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iz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500" spc="-16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sa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p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500" spc="1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500" spc="-17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w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h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ich 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ag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 spc="-16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sist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500" spc="-12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f</a:t>
                      </a:r>
                      <a:r>
                        <a:rPr dirty="0" sz="1500" spc="-13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84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0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sam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p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500" spc="-17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f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 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ach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ss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571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F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 marL="315595" marR="308610" indent="-635">
                        <a:lnSpc>
                          <a:spcPct val="116700"/>
                        </a:lnSpc>
                      </a:pPr>
                      <a:r>
                        <a:rPr dirty="0" sz="1500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ach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v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500" spc="-18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ac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ura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y</a:t>
                      </a:r>
                      <a:r>
                        <a:rPr dirty="0" sz="1500" spc="-11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f</a:t>
                      </a:r>
                      <a:r>
                        <a:rPr dirty="0" sz="1500" spc="-13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97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.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3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8% 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wh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ich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is</a:t>
                      </a:r>
                      <a:r>
                        <a:rPr dirty="0" sz="1500" spc="-1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tra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500" spc="-18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f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500" spc="-1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Data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00" spc="-1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f</a:t>
                      </a:r>
                      <a:r>
                        <a:rPr dirty="0" sz="1500" spc="-13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420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0 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ag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500" spc="-17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wh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ich</a:t>
                      </a:r>
                      <a:r>
                        <a:rPr dirty="0" sz="1500" spc="-16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lud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500" spc="-16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v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sib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le.</a:t>
                      </a:r>
                      <a:r>
                        <a:rPr dirty="0" sz="1500" spc="-17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g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h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 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ag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s,</a:t>
                      </a:r>
                      <a:r>
                        <a:rPr dirty="0" sz="1500" spc="-17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h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rma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500" spc="-17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ag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s,</a:t>
                      </a:r>
                      <a:r>
                        <a:rPr dirty="0" sz="1500" spc="-18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 spc="20"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- 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f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ar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500" spc="-16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ag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381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FF3"/>
                    </a:solidFill>
                  </a:tcPr>
                </a:tc>
              </a:tr>
              <a:tr h="18331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 marL="215265" marR="211454" indent="635">
                        <a:lnSpc>
                          <a:spcPct val="116700"/>
                        </a:lnSpc>
                        <a:spcBef>
                          <a:spcPts val="5"/>
                        </a:spcBef>
                      </a:pPr>
                      <a:r>
                        <a:rPr dirty="0" sz="150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 spc="-1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F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re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ast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g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hn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q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ue</a:t>
                      </a:r>
                      <a:r>
                        <a:rPr dirty="0" sz="1500" spc="-17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f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 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Powd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ry</a:t>
                      </a:r>
                      <a:r>
                        <a:rPr dirty="0" sz="1500" spc="-18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Mil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w</a:t>
                      </a:r>
                      <a:r>
                        <a:rPr dirty="0" sz="1500" spc="-17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Dise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ase</a:t>
                      </a:r>
                      <a:r>
                        <a:rPr dirty="0" sz="1500" spc="-15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Pr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n 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in</a:t>
                      </a:r>
                      <a:r>
                        <a:rPr dirty="0" sz="1500" spc="-15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Toma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to</a:t>
                      </a:r>
                      <a:r>
                        <a:rPr dirty="0" sz="1500" spc="-1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P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ts</a:t>
                      </a:r>
                      <a:endParaRPr sz="1500">
                        <a:latin typeface="Verdana"/>
                        <a:cs typeface="Verdan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500" i="1">
                          <a:latin typeface="Verdana"/>
                          <a:cs typeface="Verdana"/>
                        </a:rPr>
                        <a:t>(2021)</a:t>
                      </a:r>
                      <a:r>
                        <a:rPr dirty="0" sz="1500" spc="-170" i="1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i="1">
                          <a:latin typeface="Verdana"/>
                          <a:cs typeface="Verdana"/>
                        </a:rPr>
                        <a:t>-</a:t>
                      </a:r>
                      <a:r>
                        <a:rPr dirty="0" sz="1500" spc="-145" i="1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i="1">
                          <a:latin typeface="Verdana"/>
                          <a:cs typeface="Verdana"/>
                        </a:rPr>
                        <a:t>Sp</a:t>
                      </a:r>
                      <a:r>
                        <a:rPr dirty="0" sz="1500" i="1">
                          <a:latin typeface="Verdana"/>
                          <a:cs typeface="Verdana"/>
                        </a:rPr>
                        <a:t>ri</a:t>
                      </a:r>
                      <a:r>
                        <a:rPr dirty="0" sz="1500" spc="5" i="1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 i="1">
                          <a:latin typeface="Verdana"/>
                          <a:cs typeface="Verdana"/>
                        </a:rPr>
                        <a:t>g</a:t>
                      </a:r>
                      <a:r>
                        <a:rPr dirty="0" sz="1500" spc="5" i="1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 i="1">
                          <a:latin typeface="Verdana"/>
                          <a:cs typeface="Verdana"/>
                        </a:rPr>
                        <a:t>r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508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F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298450" marR="292100" indent="1270">
                        <a:lnSpc>
                          <a:spcPct val="116700"/>
                        </a:lnSpc>
                      </a:pPr>
                      <a:r>
                        <a:rPr dirty="0" sz="1500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h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study</a:t>
                      </a:r>
                      <a:r>
                        <a:rPr dirty="0" sz="1500" spc="-14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f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uses</a:t>
                      </a:r>
                      <a:r>
                        <a:rPr dirty="0" sz="1500" spc="-12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sp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ifi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ly</a:t>
                      </a:r>
                      <a:r>
                        <a:rPr dirty="0" sz="1500" spc="-15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powd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ry 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dew</a:t>
                      </a:r>
                      <a:r>
                        <a:rPr dirty="0" sz="1500" spc="-18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as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,</a:t>
                      </a:r>
                      <a:r>
                        <a:rPr dirty="0" sz="1500" spc="-17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wh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ich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is</a:t>
                      </a:r>
                      <a:r>
                        <a:rPr dirty="0" sz="1500" spc="-1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 spc="-1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sig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ifi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00" spc="-16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ase 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af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f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g</a:t>
                      </a:r>
                      <a:r>
                        <a:rPr dirty="0" sz="1500" spc="-1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toma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to</a:t>
                      </a:r>
                      <a:r>
                        <a:rPr dirty="0" sz="1500" spc="-1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p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ts.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F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  <a:p>
                      <a:pPr marL="1163955" marR="452755" indent="-704215">
                        <a:lnSpc>
                          <a:spcPct val="116700"/>
                        </a:lnSpc>
                      </a:pPr>
                      <a:r>
                        <a:rPr dirty="0" sz="1500">
                          <a:latin typeface="Verdana"/>
                          <a:cs typeface="Verdana"/>
                        </a:rPr>
                        <a:t>Data</a:t>
                      </a:r>
                      <a:r>
                        <a:rPr dirty="0" sz="1500" spc="-14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wa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500" spc="-1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f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500" spc="-1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rs 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sta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500" spc="-19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in</a:t>
                      </a:r>
                      <a:r>
                        <a:rPr dirty="0" sz="1500" spc="-15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farms.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F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271780" marR="265430" indent="52705">
                        <a:lnSpc>
                          <a:spcPct val="116700"/>
                        </a:lnSpc>
                      </a:pPr>
                      <a:r>
                        <a:rPr dirty="0" sz="1500">
                          <a:latin typeface="Verdana"/>
                          <a:cs typeface="Verdana"/>
                        </a:rPr>
                        <a:t>K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-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ar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st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00" spc="5">
                          <a:latin typeface="Verdana"/>
                          <a:cs typeface="Verdana"/>
                        </a:rPr>
                        <a:t>g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h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b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500" spc="-17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(KN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N),</a:t>
                      </a:r>
                      <a:r>
                        <a:rPr dirty="0" sz="1500" spc="-16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Decisi</a:t>
                      </a:r>
                      <a:r>
                        <a:rPr dirty="0" sz="15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00">
                          <a:latin typeface="Verdana"/>
                          <a:cs typeface="Verdana"/>
                        </a:rPr>
                        <a:t>n  </a:t>
                      </a:r>
                      <a:r>
                        <a:rPr dirty="0" sz="1500" spc="-45">
                          <a:latin typeface="Verdana"/>
                          <a:cs typeface="Verdana"/>
                        </a:rPr>
                        <a:t>tree,</a:t>
                      </a:r>
                      <a:r>
                        <a:rPr dirty="0" sz="1500" spc="-17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55">
                          <a:latin typeface="Verdana"/>
                          <a:cs typeface="Verdana"/>
                        </a:rPr>
                        <a:t>Random</a:t>
                      </a:r>
                      <a:r>
                        <a:rPr dirty="0" sz="1500" spc="-1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45">
                          <a:latin typeface="Verdana"/>
                          <a:cs typeface="Verdana"/>
                        </a:rPr>
                        <a:t>forest.</a:t>
                      </a:r>
                      <a:r>
                        <a:rPr dirty="0" sz="1500" spc="-13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30">
                          <a:latin typeface="Verdana"/>
                          <a:cs typeface="Verdana"/>
                        </a:rPr>
                        <a:t>Highest</a:t>
                      </a:r>
                      <a:r>
                        <a:rPr dirty="0" sz="1500" spc="-17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35">
                          <a:latin typeface="Verdana"/>
                          <a:cs typeface="Verdana"/>
                        </a:rPr>
                        <a:t>accuracy: </a:t>
                      </a:r>
                      <a:r>
                        <a:rPr dirty="0" sz="1500" spc="-509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135">
                          <a:latin typeface="Verdana"/>
                          <a:cs typeface="Verdana"/>
                        </a:rPr>
                        <a:t>93.24%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FF3"/>
                    </a:solidFill>
                  </a:tcPr>
                </a:tc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63411" y="348106"/>
            <a:ext cx="6735953" cy="88087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51587" y="9649850"/>
            <a:ext cx="518795" cy="45847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800" spc="150" b="1">
                <a:solidFill>
                  <a:srgbClr val="717070"/>
                </a:solidFill>
                <a:latin typeface="Tahoma"/>
                <a:cs typeface="Tahoma"/>
              </a:rPr>
              <a:t>04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27919" y="0"/>
              <a:ext cx="8260080" cy="1028699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0391" y="1391411"/>
              <a:ext cx="11117580" cy="750417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191243"/>
              <a:ext cx="1178052" cy="109575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4549" y="465455"/>
              <a:ext cx="7827899" cy="100431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414397" y="2417800"/>
            <a:ext cx="8336280" cy="45599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6870" marR="5080" indent="-344805">
              <a:lnSpc>
                <a:spcPct val="132800"/>
              </a:lnSpc>
              <a:spcBef>
                <a:spcPts val="100"/>
              </a:spcBef>
              <a:buClr>
                <a:srgbClr val="222224"/>
              </a:buClr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dirty="0" sz="3200" spc="95">
                <a:solidFill>
                  <a:srgbClr val="222224"/>
                </a:solidFill>
                <a:latin typeface="Verdana"/>
                <a:cs typeface="Verdana"/>
              </a:rPr>
              <a:t>Predicti</a:t>
            </a:r>
            <a:r>
              <a:rPr dirty="0" sz="3200" spc="95">
                <a:solidFill>
                  <a:srgbClr val="222224"/>
                </a:solidFill>
                <a:latin typeface="Verdana"/>
                <a:cs typeface="Verdana"/>
              </a:rPr>
              <a:t>ng</a:t>
            </a:r>
            <a:r>
              <a:rPr dirty="0" sz="3200" spc="114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3200" spc="70">
                <a:solidFill>
                  <a:srgbClr val="222224"/>
                </a:solidFill>
                <a:latin typeface="Verdana"/>
                <a:cs typeface="Verdana"/>
              </a:rPr>
              <a:t>the</a:t>
            </a:r>
            <a:r>
              <a:rPr dirty="0" sz="3200" spc="105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3200" spc="60">
                <a:solidFill>
                  <a:srgbClr val="222224"/>
                </a:solidFill>
                <a:latin typeface="Verdana"/>
                <a:cs typeface="Verdana"/>
              </a:rPr>
              <a:t>plant</a:t>
            </a:r>
            <a:r>
              <a:rPr dirty="0" sz="3200" spc="11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3200" spc="-5">
                <a:solidFill>
                  <a:srgbClr val="222224"/>
                </a:solidFill>
                <a:latin typeface="Verdana"/>
                <a:cs typeface="Verdana"/>
              </a:rPr>
              <a:t>disease</a:t>
            </a:r>
            <a:r>
              <a:rPr dirty="0" sz="3200" spc="11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3200" spc="50">
                <a:solidFill>
                  <a:srgbClr val="222224"/>
                </a:solidFill>
                <a:latin typeface="Verdana"/>
                <a:cs typeface="Verdana"/>
              </a:rPr>
              <a:t>based</a:t>
            </a:r>
            <a:r>
              <a:rPr dirty="0" sz="3200" spc="11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3200" spc="100">
                <a:solidFill>
                  <a:srgbClr val="222224"/>
                </a:solidFill>
                <a:latin typeface="Verdana"/>
                <a:cs typeface="Verdana"/>
              </a:rPr>
              <a:t>on </a:t>
            </a:r>
            <a:r>
              <a:rPr dirty="0" sz="3200" spc="-111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3200" spc="70">
                <a:solidFill>
                  <a:srgbClr val="222224"/>
                </a:solidFill>
                <a:latin typeface="Verdana"/>
                <a:cs typeface="Verdana"/>
              </a:rPr>
              <a:t>the</a:t>
            </a:r>
            <a:r>
              <a:rPr dirty="0" sz="3200" spc="-29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3200" spc="45">
                <a:solidFill>
                  <a:srgbClr val="222224"/>
                </a:solidFill>
                <a:latin typeface="Verdana"/>
                <a:cs typeface="Verdana"/>
              </a:rPr>
              <a:t>weather</a:t>
            </a:r>
            <a:r>
              <a:rPr dirty="0" sz="3200" spc="-30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3200" spc="70">
                <a:solidFill>
                  <a:srgbClr val="222224"/>
                </a:solidFill>
                <a:latin typeface="Verdana"/>
                <a:cs typeface="Verdana"/>
              </a:rPr>
              <a:t>conditi</a:t>
            </a:r>
            <a:r>
              <a:rPr dirty="0" sz="3200" spc="75">
                <a:solidFill>
                  <a:srgbClr val="222224"/>
                </a:solidFill>
                <a:latin typeface="Verdana"/>
                <a:cs typeface="Verdana"/>
              </a:rPr>
              <a:t>o</a:t>
            </a:r>
            <a:r>
              <a:rPr dirty="0" sz="3200" spc="20">
                <a:solidFill>
                  <a:srgbClr val="222224"/>
                </a:solidFill>
                <a:latin typeface="Verdana"/>
                <a:cs typeface="Verdana"/>
              </a:rPr>
              <a:t>ns</a:t>
            </a:r>
            <a:endParaRPr sz="3200">
              <a:latin typeface="Verdana"/>
              <a:cs typeface="Verdana"/>
            </a:endParaRPr>
          </a:p>
          <a:p>
            <a:pPr marL="356870" marR="6350" indent="-344805">
              <a:lnSpc>
                <a:spcPts val="5100"/>
              </a:lnSpc>
              <a:spcBef>
                <a:spcPts val="380"/>
              </a:spcBef>
              <a:buFont typeface="Arial MT"/>
              <a:buChar char="•"/>
              <a:tabLst>
                <a:tab pos="356870" algn="l"/>
                <a:tab pos="357505" algn="l"/>
                <a:tab pos="2516505" algn="l"/>
                <a:tab pos="5314950" algn="l"/>
                <a:tab pos="6720205" algn="l"/>
                <a:tab pos="7588884" algn="l"/>
              </a:tabLst>
            </a:pPr>
            <a:r>
              <a:rPr dirty="0" sz="3200" spc="-35">
                <a:solidFill>
                  <a:srgbClr val="222224"/>
                </a:solidFill>
                <a:latin typeface="Verdana"/>
                <a:cs typeface="Verdana"/>
              </a:rPr>
              <a:t>In</a:t>
            </a:r>
            <a:r>
              <a:rPr dirty="0" sz="3200" spc="-50">
                <a:solidFill>
                  <a:srgbClr val="222224"/>
                </a:solidFill>
                <a:latin typeface="Verdana"/>
                <a:cs typeface="Verdana"/>
              </a:rPr>
              <a:t>c</a:t>
            </a:r>
            <a:r>
              <a:rPr dirty="0" sz="3200" spc="-30">
                <a:solidFill>
                  <a:srgbClr val="222224"/>
                </a:solidFill>
                <a:latin typeface="Verdana"/>
                <a:cs typeface="Verdana"/>
              </a:rPr>
              <a:t>l</a:t>
            </a:r>
            <a:r>
              <a:rPr dirty="0" sz="3200" spc="60">
                <a:solidFill>
                  <a:srgbClr val="222224"/>
                </a:solidFill>
                <a:latin typeface="Verdana"/>
                <a:cs typeface="Verdana"/>
              </a:rPr>
              <a:t>udes</a:t>
            </a:r>
            <a:r>
              <a:rPr dirty="0" sz="3200">
                <a:solidFill>
                  <a:srgbClr val="222224"/>
                </a:solidFill>
                <a:latin typeface="Verdana"/>
                <a:cs typeface="Verdana"/>
              </a:rPr>
              <a:t>	</a:t>
            </a:r>
            <a:r>
              <a:rPr dirty="0" sz="3200" spc="25">
                <a:solidFill>
                  <a:srgbClr val="222224"/>
                </a:solidFill>
                <a:latin typeface="Verdana"/>
                <a:cs typeface="Verdana"/>
              </a:rPr>
              <a:t>pa</a:t>
            </a:r>
            <a:r>
              <a:rPr dirty="0" sz="3200">
                <a:solidFill>
                  <a:srgbClr val="222224"/>
                </a:solidFill>
                <a:latin typeface="Verdana"/>
                <a:cs typeface="Verdana"/>
              </a:rPr>
              <a:t>r</a:t>
            </a:r>
            <a:r>
              <a:rPr dirty="0" sz="3200" spc="95">
                <a:solidFill>
                  <a:srgbClr val="222224"/>
                </a:solidFill>
                <a:latin typeface="Verdana"/>
                <a:cs typeface="Verdana"/>
              </a:rPr>
              <a:t>a</a:t>
            </a:r>
            <a:r>
              <a:rPr dirty="0" sz="3200" spc="145">
                <a:solidFill>
                  <a:srgbClr val="222224"/>
                </a:solidFill>
                <a:latin typeface="Verdana"/>
                <a:cs typeface="Verdana"/>
              </a:rPr>
              <a:t>m</a:t>
            </a:r>
            <a:r>
              <a:rPr dirty="0" sz="3200" spc="-20">
                <a:solidFill>
                  <a:srgbClr val="222224"/>
                </a:solidFill>
                <a:latin typeface="Verdana"/>
                <a:cs typeface="Verdana"/>
              </a:rPr>
              <a:t>eters</a:t>
            </a:r>
            <a:r>
              <a:rPr dirty="0" sz="3200">
                <a:solidFill>
                  <a:srgbClr val="222224"/>
                </a:solidFill>
                <a:latin typeface="Verdana"/>
                <a:cs typeface="Verdana"/>
              </a:rPr>
              <a:t>	</a:t>
            </a:r>
            <a:r>
              <a:rPr dirty="0" sz="3200" spc="55">
                <a:solidFill>
                  <a:srgbClr val="222224"/>
                </a:solidFill>
                <a:latin typeface="Verdana"/>
                <a:cs typeface="Verdana"/>
              </a:rPr>
              <a:t>su</a:t>
            </a:r>
            <a:r>
              <a:rPr dirty="0" sz="3200" spc="40">
                <a:solidFill>
                  <a:srgbClr val="222224"/>
                </a:solidFill>
                <a:latin typeface="Verdana"/>
                <a:cs typeface="Verdana"/>
              </a:rPr>
              <a:t>c</a:t>
            </a:r>
            <a:r>
              <a:rPr dirty="0" sz="3200" spc="145">
                <a:solidFill>
                  <a:srgbClr val="222224"/>
                </a:solidFill>
                <a:latin typeface="Verdana"/>
                <a:cs typeface="Verdana"/>
              </a:rPr>
              <a:t>h</a:t>
            </a:r>
            <a:r>
              <a:rPr dirty="0" sz="3200">
                <a:solidFill>
                  <a:srgbClr val="222224"/>
                </a:solidFill>
                <a:latin typeface="Verdana"/>
                <a:cs typeface="Verdana"/>
              </a:rPr>
              <a:t>	</a:t>
            </a:r>
            <a:r>
              <a:rPr dirty="0" sz="3200" spc="-80">
                <a:solidFill>
                  <a:srgbClr val="222224"/>
                </a:solidFill>
                <a:latin typeface="Verdana"/>
                <a:cs typeface="Verdana"/>
              </a:rPr>
              <a:t>a</a:t>
            </a:r>
            <a:r>
              <a:rPr dirty="0" sz="3200" spc="-65">
                <a:solidFill>
                  <a:srgbClr val="222224"/>
                </a:solidFill>
                <a:latin typeface="Verdana"/>
                <a:cs typeface="Verdana"/>
              </a:rPr>
              <a:t>s</a:t>
            </a:r>
            <a:r>
              <a:rPr dirty="0" sz="3200">
                <a:solidFill>
                  <a:srgbClr val="222224"/>
                </a:solidFill>
                <a:latin typeface="Verdana"/>
                <a:cs typeface="Verdana"/>
              </a:rPr>
              <a:t>	</a:t>
            </a:r>
            <a:r>
              <a:rPr dirty="0" sz="3200">
                <a:solidFill>
                  <a:srgbClr val="222224"/>
                </a:solidFill>
                <a:latin typeface="Verdana"/>
                <a:cs typeface="Verdana"/>
              </a:rPr>
              <a:t>l</a:t>
            </a:r>
            <a:r>
              <a:rPr dirty="0" sz="3200">
                <a:solidFill>
                  <a:srgbClr val="222224"/>
                </a:solidFill>
                <a:latin typeface="Verdana"/>
                <a:cs typeface="Verdana"/>
              </a:rPr>
              <a:t>e</a:t>
            </a:r>
            <a:r>
              <a:rPr dirty="0" sz="3200" spc="-30">
                <a:solidFill>
                  <a:srgbClr val="222224"/>
                </a:solidFill>
                <a:latin typeface="Verdana"/>
                <a:cs typeface="Verdana"/>
              </a:rPr>
              <a:t>af  </a:t>
            </a:r>
            <a:r>
              <a:rPr dirty="0" sz="3200" spc="30">
                <a:solidFill>
                  <a:srgbClr val="222224"/>
                </a:solidFill>
                <a:latin typeface="Verdana"/>
                <a:cs typeface="Verdana"/>
              </a:rPr>
              <a:t>wetness</a:t>
            </a:r>
            <a:r>
              <a:rPr dirty="0" sz="3200" spc="-305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3200" spc="50">
                <a:solidFill>
                  <a:srgbClr val="222224"/>
                </a:solidFill>
                <a:latin typeface="Verdana"/>
                <a:cs typeface="Verdana"/>
              </a:rPr>
              <a:t>duration</a:t>
            </a:r>
            <a:r>
              <a:rPr dirty="0" sz="3200" spc="-29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3200" spc="95">
                <a:solidFill>
                  <a:srgbClr val="222224"/>
                </a:solidFill>
                <a:latin typeface="Verdana"/>
                <a:cs typeface="Verdana"/>
              </a:rPr>
              <a:t>and</a:t>
            </a:r>
            <a:r>
              <a:rPr dirty="0" sz="3200" spc="-29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3200" spc="60">
                <a:solidFill>
                  <a:srgbClr val="222224"/>
                </a:solidFill>
                <a:latin typeface="Verdana"/>
                <a:cs typeface="Verdana"/>
              </a:rPr>
              <a:t>global</a:t>
            </a:r>
            <a:r>
              <a:rPr dirty="0" sz="3200" spc="-28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3200" spc="-25">
                <a:solidFill>
                  <a:srgbClr val="222224"/>
                </a:solidFill>
                <a:latin typeface="Verdana"/>
                <a:cs typeface="Verdana"/>
              </a:rPr>
              <a:t>radiation.</a:t>
            </a:r>
            <a:endParaRPr sz="3200">
              <a:latin typeface="Verdana"/>
              <a:cs typeface="Verdana"/>
            </a:endParaRPr>
          </a:p>
          <a:p>
            <a:pPr marL="356870" marR="5080" indent="-344805">
              <a:lnSpc>
                <a:spcPts val="5100"/>
              </a:lnSpc>
              <a:buFont typeface="Arial MT"/>
              <a:buChar char="•"/>
              <a:tabLst>
                <a:tab pos="356870" algn="l"/>
                <a:tab pos="357505" algn="l"/>
                <a:tab pos="1125220" algn="l"/>
                <a:tab pos="1643380" algn="l"/>
                <a:tab pos="3161030" algn="l"/>
                <a:tab pos="3711575" algn="l"/>
                <a:tab pos="5260340" algn="l"/>
                <a:tab pos="6060440" algn="l"/>
                <a:tab pos="7764145" algn="l"/>
              </a:tabLst>
            </a:pPr>
            <a:r>
              <a:rPr dirty="0" sz="3200" spc="-5">
                <a:solidFill>
                  <a:srgbClr val="222224"/>
                </a:solidFill>
                <a:latin typeface="Verdana"/>
                <a:cs typeface="Verdana"/>
              </a:rPr>
              <a:t>A</a:t>
            </a:r>
            <a:r>
              <a:rPr dirty="0" sz="3200">
                <a:solidFill>
                  <a:srgbClr val="222224"/>
                </a:solidFill>
                <a:latin typeface="Verdana"/>
                <a:cs typeface="Verdana"/>
              </a:rPr>
              <a:t>s</a:t>
            </a:r>
            <a:r>
              <a:rPr dirty="0" sz="3200">
                <a:solidFill>
                  <a:srgbClr val="222224"/>
                </a:solidFill>
                <a:latin typeface="Verdana"/>
                <a:cs typeface="Verdana"/>
              </a:rPr>
              <a:t>	</a:t>
            </a:r>
            <a:r>
              <a:rPr dirty="0" sz="3200" spc="-35">
                <a:solidFill>
                  <a:srgbClr val="222224"/>
                </a:solidFill>
                <a:latin typeface="Verdana"/>
                <a:cs typeface="Verdana"/>
              </a:rPr>
              <a:t>a</a:t>
            </a:r>
            <a:r>
              <a:rPr dirty="0" sz="3200">
                <a:solidFill>
                  <a:srgbClr val="222224"/>
                </a:solidFill>
                <a:latin typeface="Verdana"/>
                <a:cs typeface="Verdana"/>
              </a:rPr>
              <a:t>	</a:t>
            </a:r>
            <a:r>
              <a:rPr dirty="0" sz="3200" spc="-100">
                <a:solidFill>
                  <a:srgbClr val="222224"/>
                </a:solidFill>
                <a:latin typeface="Verdana"/>
                <a:cs typeface="Verdana"/>
              </a:rPr>
              <a:t>r</a:t>
            </a:r>
            <a:r>
              <a:rPr dirty="0" sz="3200" spc="-70">
                <a:solidFill>
                  <a:srgbClr val="222224"/>
                </a:solidFill>
                <a:latin typeface="Verdana"/>
                <a:cs typeface="Verdana"/>
              </a:rPr>
              <a:t>esult,</a:t>
            </a:r>
            <a:r>
              <a:rPr dirty="0" sz="3200">
                <a:solidFill>
                  <a:srgbClr val="222224"/>
                </a:solidFill>
                <a:latin typeface="Verdana"/>
                <a:cs typeface="Verdana"/>
              </a:rPr>
              <a:t>	</a:t>
            </a:r>
            <a:r>
              <a:rPr dirty="0" sz="3200" spc="-5">
                <a:solidFill>
                  <a:srgbClr val="222224"/>
                </a:solidFill>
                <a:latin typeface="Verdana"/>
                <a:cs typeface="Verdana"/>
              </a:rPr>
              <a:t>i</a:t>
            </a:r>
            <a:r>
              <a:rPr dirty="0" sz="3200" spc="10">
                <a:solidFill>
                  <a:srgbClr val="222224"/>
                </a:solidFill>
                <a:latin typeface="Verdana"/>
                <a:cs typeface="Verdana"/>
              </a:rPr>
              <a:t>t</a:t>
            </a:r>
            <a:r>
              <a:rPr dirty="0" sz="3200">
                <a:solidFill>
                  <a:srgbClr val="222224"/>
                </a:solidFill>
                <a:latin typeface="Verdana"/>
                <a:cs typeface="Verdana"/>
              </a:rPr>
              <a:t>	</a:t>
            </a:r>
            <a:r>
              <a:rPr dirty="0" sz="3200" spc="110">
                <a:solidFill>
                  <a:srgbClr val="222224"/>
                </a:solidFill>
                <a:latin typeface="Verdana"/>
                <a:cs typeface="Verdana"/>
              </a:rPr>
              <a:t>would</a:t>
            </a:r>
            <a:r>
              <a:rPr dirty="0" sz="3200">
                <a:solidFill>
                  <a:srgbClr val="222224"/>
                </a:solidFill>
                <a:latin typeface="Verdana"/>
                <a:cs typeface="Verdana"/>
              </a:rPr>
              <a:t>	</a:t>
            </a:r>
            <a:r>
              <a:rPr dirty="0" sz="3200" spc="100">
                <a:solidFill>
                  <a:srgbClr val="222224"/>
                </a:solidFill>
                <a:latin typeface="Verdana"/>
                <a:cs typeface="Verdana"/>
              </a:rPr>
              <a:t>b</a:t>
            </a:r>
            <a:r>
              <a:rPr dirty="0" sz="3200" spc="100">
                <a:solidFill>
                  <a:srgbClr val="222224"/>
                </a:solidFill>
                <a:latin typeface="Verdana"/>
                <a:cs typeface="Verdana"/>
              </a:rPr>
              <a:t>e</a:t>
            </a:r>
            <a:r>
              <a:rPr dirty="0" sz="3200">
                <a:solidFill>
                  <a:srgbClr val="222224"/>
                </a:solidFill>
                <a:latin typeface="Verdana"/>
                <a:cs typeface="Verdana"/>
              </a:rPr>
              <a:t>	</a:t>
            </a:r>
            <a:r>
              <a:rPr dirty="0" sz="3200" spc="55">
                <a:solidFill>
                  <a:srgbClr val="222224"/>
                </a:solidFill>
                <a:latin typeface="Verdana"/>
                <a:cs typeface="Verdana"/>
              </a:rPr>
              <a:t>helpful</a:t>
            </a:r>
            <a:r>
              <a:rPr dirty="0" sz="3200">
                <a:solidFill>
                  <a:srgbClr val="222224"/>
                </a:solidFill>
                <a:latin typeface="Verdana"/>
                <a:cs typeface="Verdana"/>
              </a:rPr>
              <a:t>	</a:t>
            </a:r>
            <a:r>
              <a:rPr dirty="0" sz="3200" spc="-20">
                <a:solidFill>
                  <a:srgbClr val="222224"/>
                </a:solidFill>
                <a:latin typeface="Verdana"/>
                <a:cs typeface="Verdana"/>
              </a:rPr>
              <a:t>for  </a:t>
            </a:r>
            <a:r>
              <a:rPr dirty="0" sz="3200" spc="-5">
                <a:solidFill>
                  <a:srgbClr val="222224"/>
                </a:solidFill>
                <a:latin typeface="Verdana"/>
                <a:cs typeface="Verdana"/>
              </a:rPr>
              <a:t>farmers</a:t>
            </a:r>
            <a:r>
              <a:rPr dirty="0" sz="3200" spc="-27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3200" spc="45">
                <a:solidFill>
                  <a:srgbClr val="222224"/>
                </a:solidFill>
                <a:latin typeface="Verdana"/>
                <a:cs typeface="Verdana"/>
              </a:rPr>
              <a:t>to</a:t>
            </a:r>
            <a:r>
              <a:rPr dirty="0" sz="3200" spc="-275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3200" spc="105">
                <a:solidFill>
                  <a:srgbClr val="222224"/>
                </a:solidFill>
                <a:latin typeface="Verdana"/>
                <a:cs typeface="Verdana"/>
              </a:rPr>
              <a:t>know</a:t>
            </a:r>
            <a:r>
              <a:rPr dirty="0" sz="3200" spc="-275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3200" spc="60">
                <a:solidFill>
                  <a:srgbClr val="222224"/>
                </a:solidFill>
                <a:latin typeface="Verdana"/>
                <a:cs typeface="Verdana"/>
              </a:rPr>
              <a:t>beforehand</a:t>
            </a:r>
            <a:r>
              <a:rPr dirty="0" sz="3200" spc="-27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3200" spc="75">
                <a:solidFill>
                  <a:srgbClr val="222224"/>
                </a:solidFill>
                <a:latin typeface="Verdana"/>
                <a:cs typeface="Verdana"/>
              </a:rPr>
              <a:t>about</a:t>
            </a:r>
            <a:r>
              <a:rPr dirty="0" sz="3200" spc="-275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3200" spc="70">
                <a:solidFill>
                  <a:srgbClr val="222224"/>
                </a:solidFill>
                <a:latin typeface="Verdana"/>
                <a:cs typeface="Verdana"/>
              </a:rPr>
              <a:t>the</a:t>
            </a:r>
            <a:endParaRPr sz="3200">
              <a:latin typeface="Verdana"/>
              <a:cs typeface="Verdana"/>
            </a:endParaRPr>
          </a:p>
          <a:p>
            <a:pPr marL="356870">
              <a:lnSpc>
                <a:spcPct val="100000"/>
              </a:lnSpc>
              <a:spcBef>
                <a:spcPts val="885"/>
              </a:spcBef>
            </a:pPr>
            <a:r>
              <a:rPr dirty="0" sz="3200" spc="-5">
                <a:solidFill>
                  <a:srgbClr val="222224"/>
                </a:solidFill>
                <a:latin typeface="Verdana"/>
                <a:cs typeface="Verdana"/>
              </a:rPr>
              <a:t>disease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8351" y="9649850"/>
            <a:ext cx="485775" cy="45847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800" spc="20" b="1">
                <a:solidFill>
                  <a:srgbClr val="717070"/>
                </a:solidFill>
                <a:latin typeface="Tahoma"/>
                <a:cs typeface="Tahoma"/>
              </a:rPr>
              <a:t>05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191243"/>
            <a:ext cx="1178052" cy="109575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184147" y="515112"/>
            <a:ext cx="2854960" cy="2867025"/>
            <a:chOff x="1184147" y="515112"/>
            <a:chExt cx="2854960" cy="2867025"/>
          </a:xfrm>
        </p:grpSpPr>
        <p:sp>
          <p:nvSpPr>
            <p:cNvPr id="4" name="object 4"/>
            <p:cNvSpPr/>
            <p:nvPr/>
          </p:nvSpPr>
          <p:spPr>
            <a:xfrm>
              <a:off x="1184147" y="515112"/>
              <a:ext cx="2854960" cy="2867025"/>
            </a:xfrm>
            <a:custGeom>
              <a:avLst/>
              <a:gdLst/>
              <a:ahLst/>
              <a:cxnLst/>
              <a:rect l="l" t="t" r="r" b="b"/>
              <a:pathLst>
                <a:path w="2854960" h="2867025">
                  <a:moveTo>
                    <a:pt x="1427226" y="0"/>
                  </a:moveTo>
                  <a:lnTo>
                    <a:pt x="1379094" y="1009"/>
                  </a:lnTo>
                  <a:lnTo>
                    <a:pt x="1331366" y="3586"/>
                  </a:lnTo>
                  <a:lnTo>
                    <a:pt x="1284065" y="7706"/>
                  </a:lnTo>
                  <a:lnTo>
                    <a:pt x="1237217" y="13342"/>
                  </a:lnTo>
                  <a:lnTo>
                    <a:pt x="1190847" y="20472"/>
                  </a:lnTo>
                  <a:lnTo>
                    <a:pt x="1144979" y="29069"/>
                  </a:lnTo>
                  <a:lnTo>
                    <a:pt x="1099639" y="39108"/>
                  </a:lnTo>
                  <a:lnTo>
                    <a:pt x="1054850" y="50565"/>
                  </a:lnTo>
                  <a:lnTo>
                    <a:pt x="1010638" y="63415"/>
                  </a:lnTo>
                  <a:lnTo>
                    <a:pt x="967028" y="77633"/>
                  </a:lnTo>
                  <a:lnTo>
                    <a:pt x="924044" y="93194"/>
                  </a:lnTo>
                  <a:lnTo>
                    <a:pt x="881712" y="110073"/>
                  </a:lnTo>
                  <a:lnTo>
                    <a:pt x="840055" y="128245"/>
                  </a:lnTo>
                  <a:lnTo>
                    <a:pt x="799100" y="147685"/>
                  </a:lnTo>
                  <a:lnTo>
                    <a:pt x="758870" y="168369"/>
                  </a:lnTo>
                  <a:lnTo>
                    <a:pt x="719390" y="190270"/>
                  </a:lnTo>
                  <a:lnTo>
                    <a:pt x="680686" y="213365"/>
                  </a:lnTo>
                  <a:lnTo>
                    <a:pt x="642782" y="237629"/>
                  </a:lnTo>
                  <a:lnTo>
                    <a:pt x="605703" y="263036"/>
                  </a:lnTo>
                  <a:lnTo>
                    <a:pt x="569474" y="289561"/>
                  </a:lnTo>
                  <a:lnTo>
                    <a:pt x="534119" y="317180"/>
                  </a:lnTo>
                  <a:lnTo>
                    <a:pt x="499664" y="345868"/>
                  </a:lnTo>
                  <a:lnTo>
                    <a:pt x="466133" y="375600"/>
                  </a:lnTo>
                  <a:lnTo>
                    <a:pt x="433551" y="406350"/>
                  </a:lnTo>
                  <a:lnTo>
                    <a:pt x="401942" y="438095"/>
                  </a:lnTo>
                  <a:lnTo>
                    <a:pt x="371332" y="470808"/>
                  </a:lnTo>
                  <a:lnTo>
                    <a:pt x="341746" y="504466"/>
                  </a:lnTo>
                  <a:lnTo>
                    <a:pt x="313208" y="539042"/>
                  </a:lnTo>
                  <a:lnTo>
                    <a:pt x="285743" y="574513"/>
                  </a:lnTo>
                  <a:lnTo>
                    <a:pt x="259376" y="610853"/>
                  </a:lnTo>
                  <a:lnTo>
                    <a:pt x="234132" y="648038"/>
                  </a:lnTo>
                  <a:lnTo>
                    <a:pt x="210035" y="686042"/>
                  </a:lnTo>
                  <a:lnTo>
                    <a:pt x="187110" y="724840"/>
                  </a:lnTo>
                  <a:lnTo>
                    <a:pt x="165383" y="764408"/>
                  </a:lnTo>
                  <a:lnTo>
                    <a:pt x="144877" y="804720"/>
                  </a:lnTo>
                  <a:lnTo>
                    <a:pt x="125618" y="845753"/>
                  </a:lnTo>
                  <a:lnTo>
                    <a:pt x="107631" y="887480"/>
                  </a:lnTo>
                  <a:lnTo>
                    <a:pt x="90941" y="929876"/>
                  </a:lnTo>
                  <a:lnTo>
                    <a:pt x="75571" y="972918"/>
                  </a:lnTo>
                  <a:lnTo>
                    <a:pt x="61547" y="1016580"/>
                  </a:lnTo>
                  <a:lnTo>
                    <a:pt x="48895" y="1060837"/>
                  </a:lnTo>
                  <a:lnTo>
                    <a:pt x="37637" y="1105664"/>
                  </a:lnTo>
                  <a:lnTo>
                    <a:pt x="27801" y="1151036"/>
                  </a:lnTo>
                  <a:lnTo>
                    <a:pt x="19409" y="1196928"/>
                  </a:lnTo>
                  <a:lnTo>
                    <a:pt x="12488" y="1243316"/>
                  </a:lnTo>
                  <a:lnTo>
                    <a:pt x="7061" y="1290174"/>
                  </a:lnTo>
                  <a:lnTo>
                    <a:pt x="3155" y="1337478"/>
                  </a:lnTo>
                  <a:lnTo>
                    <a:pt x="792" y="1385202"/>
                  </a:lnTo>
                  <a:lnTo>
                    <a:pt x="0" y="1433322"/>
                  </a:lnTo>
                  <a:lnTo>
                    <a:pt x="792" y="1481441"/>
                  </a:lnTo>
                  <a:lnTo>
                    <a:pt x="3155" y="1529165"/>
                  </a:lnTo>
                  <a:lnTo>
                    <a:pt x="7061" y="1576469"/>
                  </a:lnTo>
                  <a:lnTo>
                    <a:pt x="12488" y="1623327"/>
                  </a:lnTo>
                  <a:lnTo>
                    <a:pt x="19409" y="1669715"/>
                  </a:lnTo>
                  <a:lnTo>
                    <a:pt x="27801" y="1715607"/>
                  </a:lnTo>
                  <a:lnTo>
                    <a:pt x="37637" y="1760979"/>
                  </a:lnTo>
                  <a:lnTo>
                    <a:pt x="48895" y="1805806"/>
                  </a:lnTo>
                  <a:lnTo>
                    <a:pt x="61547" y="1850063"/>
                  </a:lnTo>
                  <a:lnTo>
                    <a:pt x="75571" y="1893725"/>
                  </a:lnTo>
                  <a:lnTo>
                    <a:pt x="90941" y="1936767"/>
                  </a:lnTo>
                  <a:lnTo>
                    <a:pt x="107631" y="1979163"/>
                  </a:lnTo>
                  <a:lnTo>
                    <a:pt x="125618" y="2020890"/>
                  </a:lnTo>
                  <a:lnTo>
                    <a:pt x="144877" y="2061923"/>
                  </a:lnTo>
                  <a:lnTo>
                    <a:pt x="165383" y="2102235"/>
                  </a:lnTo>
                  <a:lnTo>
                    <a:pt x="187110" y="2141803"/>
                  </a:lnTo>
                  <a:lnTo>
                    <a:pt x="210035" y="2180601"/>
                  </a:lnTo>
                  <a:lnTo>
                    <a:pt x="234132" y="2218605"/>
                  </a:lnTo>
                  <a:lnTo>
                    <a:pt x="259376" y="2255790"/>
                  </a:lnTo>
                  <a:lnTo>
                    <a:pt x="285743" y="2292130"/>
                  </a:lnTo>
                  <a:lnTo>
                    <a:pt x="313208" y="2327601"/>
                  </a:lnTo>
                  <a:lnTo>
                    <a:pt x="341746" y="2362177"/>
                  </a:lnTo>
                  <a:lnTo>
                    <a:pt x="371332" y="2395835"/>
                  </a:lnTo>
                  <a:lnTo>
                    <a:pt x="401942" y="2428548"/>
                  </a:lnTo>
                  <a:lnTo>
                    <a:pt x="433551" y="2460293"/>
                  </a:lnTo>
                  <a:lnTo>
                    <a:pt x="466133" y="2491043"/>
                  </a:lnTo>
                  <a:lnTo>
                    <a:pt x="499664" y="2520775"/>
                  </a:lnTo>
                  <a:lnTo>
                    <a:pt x="534119" y="2549463"/>
                  </a:lnTo>
                  <a:lnTo>
                    <a:pt x="569474" y="2577082"/>
                  </a:lnTo>
                  <a:lnTo>
                    <a:pt x="605703" y="2603607"/>
                  </a:lnTo>
                  <a:lnTo>
                    <a:pt x="642782" y="2629014"/>
                  </a:lnTo>
                  <a:lnTo>
                    <a:pt x="680686" y="2653278"/>
                  </a:lnTo>
                  <a:lnTo>
                    <a:pt x="719390" y="2676373"/>
                  </a:lnTo>
                  <a:lnTo>
                    <a:pt x="758870" y="2698274"/>
                  </a:lnTo>
                  <a:lnTo>
                    <a:pt x="799100" y="2718958"/>
                  </a:lnTo>
                  <a:lnTo>
                    <a:pt x="840055" y="2738398"/>
                  </a:lnTo>
                  <a:lnTo>
                    <a:pt x="881712" y="2756570"/>
                  </a:lnTo>
                  <a:lnTo>
                    <a:pt x="924044" y="2773449"/>
                  </a:lnTo>
                  <a:lnTo>
                    <a:pt x="967028" y="2789010"/>
                  </a:lnTo>
                  <a:lnTo>
                    <a:pt x="1010638" y="2803228"/>
                  </a:lnTo>
                  <a:lnTo>
                    <a:pt x="1054850" y="2816078"/>
                  </a:lnTo>
                  <a:lnTo>
                    <a:pt x="1099639" y="2827535"/>
                  </a:lnTo>
                  <a:lnTo>
                    <a:pt x="1144979" y="2837574"/>
                  </a:lnTo>
                  <a:lnTo>
                    <a:pt x="1190847" y="2846171"/>
                  </a:lnTo>
                  <a:lnTo>
                    <a:pt x="1237217" y="2853301"/>
                  </a:lnTo>
                  <a:lnTo>
                    <a:pt x="1284065" y="2858937"/>
                  </a:lnTo>
                  <a:lnTo>
                    <a:pt x="1331366" y="2863057"/>
                  </a:lnTo>
                  <a:lnTo>
                    <a:pt x="1379094" y="2865634"/>
                  </a:lnTo>
                  <a:lnTo>
                    <a:pt x="1427226" y="2866644"/>
                  </a:lnTo>
                  <a:lnTo>
                    <a:pt x="1475357" y="2865634"/>
                  </a:lnTo>
                  <a:lnTo>
                    <a:pt x="1523085" y="2863057"/>
                  </a:lnTo>
                  <a:lnTo>
                    <a:pt x="1570386" y="2858937"/>
                  </a:lnTo>
                  <a:lnTo>
                    <a:pt x="1617234" y="2853301"/>
                  </a:lnTo>
                  <a:lnTo>
                    <a:pt x="1663604" y="2846171"/>
                  </a:lnTo>
                  <a:lnTo>
                    <a:pt x="1709472" y="2837574"/>
                  </a:lnTo>
                  <a:lnTo>
                    <a:pt x="1754812" y="2827535"/>
                  </a:lnTo>
                  <a:lnTo>
                    <a:pt x="1799601" y="2816078"/>
                  </a:lnTo>
                  <a:lnTo>
                    <a:pt x="1843813" y="2803228"/>
                  </a:lnTo>
                  <a:lnTo>
                    <a:pt x="1887423" y="2789010"/>
                  </a:lnTo>
                  <a:lnTo>
                    <a:pt x="1930407" y="2773449"/>
                  </a:lnTo>
                  <a:lnTo>
                    <a:pt x="1972739" y="2756570"/>
                  </a:lnTo>
                  <a:lnTo>
                    <a:pt x="2014396" y="2738398"/>
                  </a:lnTo>
                  <a:lnTo>
                    <a:pt x="2055351" y="2718958"/>
                  </a:lnTo>
                  <a:lnTo>
                    <a:pt x="2095581" y="2698274"/>
                  </a:lnTo>
                  <a:lnTo>
                    <a:pt x="2135061" y="2676373"/>
                  </a:lnTo>
                  <a:lnTo>
                    <a:pt x="2173765" y="2653278"/>
                  </a:lnTo>
                  <a:lnTo>
                    <a:pt x="2211669" y="2629014"/>
                  </a:lnTo>
                  <a:lnTo>
                    <a:pt x="2248748" y="2603607"/>
                  </a:lnTo>
                  <a:lnTo>
                    <a:pt x="2284977" y="2577082"/>
                  </a:lnTo>
                  <a:lnTo>
                    <a:pt x="2320332" y="2549463"/>
                  </a:lnTo>
                  <a:lnTo>
                    <a:pt x="2354787" y="2520775"/>
                  </a:lnTo>
                  <a:lnTo>
                    <a:pt x="2388318" y="2491043"/>
                  </a:lnTo>
                  <a:lnTo>
                    <a:pt x="2420900" y="2460293"/>
                  </a:lnTo>
                  <a:lnTo>
                    <a:pt x="2452509" y="2428548"/>
                  </a:lnTo>
                  <a:lnTo>
                    <a:pt x="2483119" y="2395835"/>
                  </a:lnTo>
                  <a:lnTo>
                    <a:pt x="2512705" y="2362177"/>
                  </a:lnTo>
                  <a:lnTo>
                    <a:pt x="2541243" y="2327601"/>
                  </a:lnTo>
                  <a:lnTo>
                    <a:pt x="2568708" y="2292130"/>
                  </a:lnTo>
                  <a:lnTo>
                    <a:pt x="2595075" y="2255790"/>
                  </a:lnTo>
                  <a:lnTo>
                    <a:pt x="2620319" y="2218605"/>
                  </a:lnTo>
                  <a:lnTo>
                    <a:pt x="2644416" y="2180601"/>
                  </a:lnTo>
                  <a:lnTo>
                    <a:pt x="2667341" y="2141803"/>
                  </a:lnTo>
                  <a:lnTo>
                    <a:pt x="2689068" y="2102235"/>
                  </a:lnTo>
                  <a:lnTo>
                    <a:pt x="2709574" y="2061923"/>
                  </a:lnTo>
                  <a:lnTo>
                    <a:pt x="2728833" y="2020890"/>
                  </a:lnTo>
                  <a:lnTo>
                    <a:pt x="2746820" y="1979163"/>
                  </a:lnTo>
                  <a:lnTo>
                    <a:pt x="2763510" y="1936767"/>
                  </a:lnTo>
                  <a:lnTo>
                    <a:pt x="2778880" y="1893725"/>
                  </a:lnTo>
                  <a:lnTo>
                    <a:pt x="2792904" y="1850063"/>
                  </a:lnTo>
                  <a:lnTo>
                    <a:pt x="2805556" y="1805806"/>
                  </a:lnTo>
                  <a:lnTo>
                    <a:pt x="2816814" y="1760979"/>
                  </a:lnTo>
                  <a:lnTo>
                    <a:pt x="2826650" y="1715607"/>
                  </a:lnTo>
                  <a:lnTo>
                    <a:pt x="2835042" y="1669715"/>
                  </a:lnTo>
                  <a:lnTo>
                    <a:pt x="2841963" y="1623327"/>
                  </a:lnTo>
                  <a:lnTo>
                    <a:pt x="2847390" y="1576469"/>
                  </a:lnTo>
                  <a:lnTo>
                    <a:pt x="2851296" y="1529165"/>
                  </a:lnTo>
                  <a:lnTo>
                    <a:pt x="2853659" y="1481441"/>
                  </a:lnTo>
                  <a:lnTo>
                    <a:pt x="2854452" y="1433322"/>
                  </a:lnTo>
                  <a:lnTo>
                    <a:pt x="2853659" y="1385202"/>
                  </a:lnTo>
                  <a:lnTo>
                    <a:pt x="2851296" y="1337478"/>
                  </a:lnTo>
                  <a:lnTo>
                    <a:pt x="2847390" y="1290174"/>
                  </a:lnTo>
                  <a:lnTo>
                    <a:pt x="2841963" y="1243316"/>
                  </a:lnTo>
                  <a:lnTo>
                    <a:pt x="2835042" y="1196928"/>
                  </a:lnTo>
                  <a:lnTo>
                    <a:pt x="2826650" y="1151036"/>
                  </a:lnTo>
                  <a:lnTo>
                    <a:pt x="2816814" y="1105664"/>
                  </a:lnTo>
                  <a:lnTo>
                    <a:pt x="2805556" y="1060837"/>
                  </a:lnTo>
                  <a:lnTo>
                    <a:pt x="2792904" y="1016580"/>
                  </a:lnTo>
                  <a:lnTo>
                    <a:pt x="2778880" y="972918"/>
                  </a:lnTo>
                  <a:lnTo>
                    <a:pt x="2763510" y="929876"/>
                  </a:lnTo>
                  <a:lnTo>
                    <a:pt x="2746820" y="887480"/>
                  </a:lnTo>
                  <a:lnTo>
                    <a:pt x="2728833" y="845753"/>
                  </a:lnTo>
                  <a:lnTo>
                    <a:pt x="2709574" y="804720"/>
                  </a:lnTo>
                  <a:lnTo>
                    <a:pt x="2689068" y="764408"/>
                  </a:lnTo>
                  <a:lnTo>
                    <a:pt x="2667341" y="724840"/>
                  </a:lnTo>
                  <a:lnTo>
                    <a:pt x="2644416" y="686042"/>
                  </a:lnTo>
                  <a:lnTo>
                    <a:pt x="2620319" y="648038"/>
                  </a:lnTo>
                  <a:lnTo>
                    <a:pt x="2595075" y="610853"/>
                  </a:lnTo>
                  <a:lnTo>
                    <a:pt x="2568708" y="574513"/>
                  </a:lnTo>
                  <a:lnTo>
                    <a:pt x="2541243" y="539042"/>
                  </a:lnTo>
                  <a:lnTo>
                    <a:pt x="2512705" y="504466"/>
                  </a:lnTo>
                  <a:lnTo>
                    <a:pt x="2483119" y="470808"/>
                  </a:lnTo>
                  <a:lnTo>
                    <a:pt x="2452509" y="438095"/>
                  </a:lnTo>
                  <a:lnTo>
                    <a:pt x="2420900" y="406350"/>
                  </a:lnTo>
                  <a:lnTo>
                    <a:pt x="2388318" y="375600"/>
                  </a:lnTo>
                  <a:lnTo>
                    <a:pt x="2354787" y="345868"/>
                  </a:lnTo>
                  <a:lnTo>
                    <a:pt x="2320332" y="317180"/>
                  </a:lnTo>
                  <a:lnTo>
                    <a:pt x="2284977" y="289561"/>
                  </a:lnTo>
                  <a:lnTo>
                    <a:pt x="2248748" y="263036"/>
                  </a:lnTo>
                  <a:lnTo>
                    <a:pt x="2211669" y="237629"/>
                  </a:lnTo>
                  <a:lnTo>
                    <a:pt x="2173765" y="213365"/>
                  </a:lnTo>
                  <a:lnTo>
                    <a:pt x="2135061" y="190270"/>
                  </a:lnTo>
                  <a:lnTo>
                    <a:pt x="2095581" y="168369"/>
                  </a:lnTo>
                  <a:lnTo>
                    <a:pt x="2055351" y="147685"/>
                  </a:lnTo>
                  <a:lnTo>
                    <a:pt x="2014396" y="128245"/>
                  </a:lnTo>
                  <a:lnTo>
                    <a:pt x="1972739" y="110073"/>
                  </a:lnTo>
                  <a:lnTo>
                    <a:pt x="1930407" y="93194"/>
                  </a:lnTo>
                  <a:lnTo>
                    <a:pt x="1887423" y="77633"/>
                  </a:lnTo>
                  <a:lnTo>
                    <a:pt x="1843813" y="63415"/>
                  </a:lnTo>
                  <a:lnTo>
                    <a:pt x="1799601" y="50565"/>
                  </a:lnTo>
                  <a:lnTo>
                    <a:pt x="1754812" y="39108"/>
                  </a:lnTo>
                  <a:lnTo>
                    <a:pt x="1709472" y="29069"/>
                  </a:lnTo>
                  <a:lnTo>
                    <a:pt x="1663604" y="20472"/>
                  </a:lnTo>
                  <a:lnTo>
                    <a:pt x="1617234" y="13342"/>
                  </a:lnTo>
                  <a:lnTo>
                    <a:pt x="1570386" y="7706"/>
                  </a:lnTo>
                  <a:lnTo>
                    <a:pt x="1523085" y="3586"/>
                  </a:lnTo>
                  <a:lnTo>
                    <a:pt x="1475357" y="1009"/>
                  </a:lnTo>
                  <a:lnTo>
                    <a:pt x="1427226" y="0"/>
                  </a:lnTo>
                  <a:close/>
                </a:path>
              </a:pathLst>
            </a:custGeom>
            <a:solidFill>
              <a:srgbClr val="EBEFF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8551" y="707136"/>
              <a:ext cx="2485644" cy="24825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878131" y="1393221"/>
              <a:ext cx="1353185" cy="975994"/>
            </a:xfrm>
            <a:custGeom>
              <a:avLst/>
              <a:gdLst/>
              <a:ahLst/>
              <a:cxnLst/>
              <a:rect l="l" t="t" r="r" b="b"/>
              <a:pathLst>
                <a:path w="1353185" h="975994">
                  <a:moveTo>
                    <a:pt x="753883" y="0"/>
                  </a:moveTo>
                  <a:lnTo>
                    <a:pt x="713969" y="4267"/>
                  </a:lnTo>
                  <a:lnTo>
                    <a:pt x="677003" y="16347"/>
                  </a:lnTo>
                  <a:lnTo>
                    <a:pt x="643829" y="35386"/>
                  </a:lnTo>
                  <a:lnTo>
                    <a:pt x="615291" y="60489"/>
                  </a:lnTo>
                  <a:lnTo>
                    <a:pt x="74980" y="498551"/>
                  </a:lnTo>
                  <a:lnTo>
                    <a:pt x="43526" y="541601"/>
                  </a:lnTo>
                  <a:lnTo>
                    <a:pt x="19891" y="589902"/>
                  </a:lnTo>
                  <a:lnTo>
                    <a:pt x="5019" y="642532"/>
                  </a:lnTo>
                  <a:lnTo>
                    <a:pt x="26" y="696682"/>
                  </a:lnTo>
                  <a:lnTo>
                    <a:pt x="0" y="700393"/>
                  </a:lnTo>
                  <a:lnTo>
                    <a:pt x="3844" y="747956"/>
                  </a:lnTo>
                  <a:lnTo>
                    <a:pt x="15401" y="794807"/>
                  </a:lnTo>
                  <a:lnTo>
                    <a:pt x="33895" y="838494"/>
                  </a:lnTo>
                  <a:lnTo>
                    <a:pt x="58698" y="878391"/>
                  </a:lnTo>
                  <a:lnTo>
                    <a:pt x="89182" y="913871"/>
                  </a:lnTo>
                  <a:lnTo>
                    <a:pt x="124718" y="944306"/>
                  </a:lnTo>
                  <a:lnTo>
                    <a:pt x="164678" y="969069"/>
                  </a:lnTo>
                  <a:lnTo>
                    <a:pt x="180160" y="975602"/>
                  </a:lnTo>
                  <a:lnTo>
                    <a:pt x="237979" y="931656"/>
                  </a:lnTo>
                  <a:lnTo>
                    <a:pt x="209901" y="922956"/>
                  </a:lnTo>
                  <a:lnTo>
                    <a:pt x="168469" y="900508"/>
                  </a:lnTo>
                  <a:lnTo>
                    <a:pt x="132374" y="870775"/>
                  </a:lnTo>
                  <a:lnTo>
                    <a:pt x="102594" y="834737"/>
                  </a:lnTo>
                  <a:lnTo>
                    <a:pt x="80110" y="793371"/>
                  </a:lnTo>
                  <a:lnTo>
                    <a:pt x="65901" y="747656"/>
                  </a:lnTo>
                  <a:lnTo>
                    <a:pt x="60947" y="698569"/>
                  </a:lnTo>
                  <a:lnTo>
                    <a:pt x="65901" y="649474"/>
                  </a:lnTo>
                  <a:lnTo>
                    <a:pt x="80110" y="603737"/>
                  </a:lnTo>
                  <a:lnTo>
                    <a:pt x="102594" y="562341"/>
                  </a:lnTo>
                  <a:lnTo>
                    <a:pt x="132374" y="526268"/>
                  </a:lnTo>
                  <a:lnTo>
                    <a:pt x="168469" y="496500"/>
                  </a:lnTo>
                  <a:lnTo>
                    <a:pt x="209901" y="474021"/>
                  </a:lnTo>
                  <a:lnTo>
                    <a:pt x="255689" y="459813"/>
                  </a:lnTo>
                  <a:lnTo>
                    <a:pt x="304854" y="454859"/>
                  </a:lnTo>
                  <a:lnTo>
                    <a:pt x="865287" y="454859"/>
                  </a:lnTo>
                  <a:lnTo>
                    <a:pt x="925171" y="409344"/>
                  </a:lnTo>
                  <a:lnTo>
                    <a:pt x="235877" y="409343"/>
                  </a:lnTo>
                  <a:lnTo>
                    <a:pt x="657820" y="61677"/>
                  </a:lnTo>
                  <a:lnTo>
                    <a:pt x="700859" y="46109"/>
                  </a:lnTo>
                  <a:lnTo>
                    <a:pt x="875787" y="46109"/>
                  </a:lnTo>
                  <a:lnTo>
                    <a:pt x="849467" y="25808"/>
                  </a:lnTo>
                  <a:lnTo>
                    <a:pt x="804230" y="6752"/>
                  </a:lnTo>
                  <a:lnTo>
                    <a:pt x="753883" y="0"/>
                  </a:lnTo>
                  <a:close/>
                </a:path>
                <a:path w="1353185" h="975994">
                  <a:moveTo>
                    <a:pt x="157719" y="830947"/>
                  </a:moveTo>
                  <a:lnTo>
                    <a:pt x="189777" y="861632"/>
                  </a:lnTo>
                  <a:lnTo>
                    <a:pt x="228087" y="884389"/>
                  </a:lnTo>
                  <a:lnTo>
                    <a:pt x="271263" y="897978"/>
                  </a:lnTo>
                  <a:lnTo>
                    <a:pt x="281381" y="898668"/>
                  </a:lnTo>
                  <a:lnTo>
                    <a:pt x="348172" y="847902"/>
                  </a:lnTo>
                  <a:lnTo>
                    <a:pt x="242280" y="847901"/>
                  </a:lnTo>
                  <a:lnTo>
                    <a:pt x="220467" y="847636"/>
                  </a:lnTo>
                  <a:lnTo>
                    <a:pt x="199018" y="844667"/>
                  </a:lnTo>
                  <a:lnTo>
                    <a:pt x="178059" y="839077"/>
                  </a:lnTo>
                  <a:lnTo>
                    <a:pt x="157719" y="830947"/>
                  </a:lnTo>
                  <a:close/>
                </a:path>
                <a:path w="1353185" h="975994">
                  <a:moveTo>
                    <a:pt x="460640" y="585213"/>
                  </a:moveTo>
                  <a:lnTo>
                    <a:pt x="449537" y="638330"/>
                  </a:lnTo>
                  <a:lnTo>
                    <a:pt x="432811" y="687275"/>
                  </a:lnTo>
                  <a:lnTo>
                    <a:pt x="410960" y="731235"/>
                  </a:lnTo>
                  <a:lnTo>
                    <a:pt x="384483" y="769401"/>
                  </a:lnTo>
                  <a:lnTo>
                    <a:pt x="353878" y="800961"/>
                  </a:lnTo>
                  <a:lnTo>
                    <a:pt x="319644" y="825105"/>
                  </a:lnTo>
                  <a:lnTo>
                    <a:pt x="282278" y="841022"/>
                  </a:lnTo>
                  <a:lnTo>
                    <a:pt x="242280" y="847901"/>
                  </a:lnTo>
                  <a:lnTo>
                    <a:pt x="348172" y="847902"/>
                  </a:lnTo>
                  <a:lnTo>
                    <a:pt x="500739" y="731940"/>
                  </a:lnTo>
                  <a:lnTo>
                    <a:pt x="502999" y="696682"/>
                  </a:lnTo>
                  <a:lnTo>
                    <a:pt x="498926" y="665733"/>
                  </a:lnTo>
                  <a:lnTo>
                    <a:pt x="490232" y="636608"/>
                  </a:lnTo>
                  <a:lnTo>
                    <a:pt x="477332" y="609652"/>
                  </a:lnTo>
                  <a:lnTo>
                    <a:pt x="460640" y="585213"/>
                  </a:lnTo>
                  <a:close/>
                </a:path>
                <a:path w="1353185" h="975994">
                  <a:moveTo>
                    <a:pt x="865287" y="454859"/>
                  </a:moveTo>
                  <a:lnTo>
                    <a:pt x="304854" y="454859"/>
                  </a:lnTo>
                  <a:lnTo>
                    <a:pt x="354031" y="459813"/>
                  </a:lnTo>
                  <a:lnTo>
                    <a:pt x="399840" y="474021"/>
                  </a:lnTo>
                  <a:lnTo>
                    <a:pt x="441299" y="496501"/>
                  </a:lnTo>
                  <a:lnTo>
                    <a:pt x="477424" y="526268"/>
                  </a:lnTo>
                  <a:lnTo>
                    <a:pt x="507232" y="562341"/>
                  </a:lnTo>
                  <a:lnTo>
                    <a:pt x="529741" y="603738"/>
                  </a:lnTo>
                  <a:lnTo>
                    <a:pt x="543967" y="649475"/>
                  </a:lnTo>
                  <a:lnTo>
                    <a:pt x="548622" y="695546"/>
                  </a:lnTo>
                  <a:lnTo>
                    <a:pt x="865287" y="454859"/>
                  </a:lnTo>
                  <a:close/>
                </a:path>
                <a:path w="1353185" h="975994">
                  <a:moveTo>
                    <a:pt x="875787" y="46109"/>
                  </a:moveTo>
                  <a:lnTo>
                    <a:pt x="700902" y="46109"/>
                  </a:lnTo>
                  <a:lnTo>
                    <a:pt x="373096" y="396830"/>
                  </a:lnTo>
                  <a:lnTo>
                    <a:pt x="235877" y="409343"/>
                  </a:lnTo>
                  <a:lnTo>
                    <a:pt x="925171" y="409344"/>
                  </a:lnTo>
                  <a:lnTo>
                    <a:pt x="1048901" y="315301"/>
                  </a:lnTo>
                  <a:lnTo>
                    <a:pt x="1043217" y="315301"/>
                  </a:lnTo>
                  <a:lnTo>
                    <a:pt x="917839" y="283105"/>
                  </a:lnTo>
                  <a:lnTo>
                    <a:pt x="935126" y="244257"/>
                  </a:lnTo>
                  <a:lnTo>
                    <a:pt x="943246" y="189061"/>
                  </a:lnTo>
                  <a:lnTo>
                    <a:pt x="936483" y="138794"/>
                  </a:lnTo>
                  <a:lnTo>
                    <a:pt x="917397" y="93629"/>
                  </a:lnTo>
                  <a:lnTo>
                    <a:pt x="887790" y="55367"/>
                  </a:lnTo>
                  <a:lnTo>
                    <a:pt x="875787" y="46109"/>
                  </a:lnTo>
                  <a:close/>
                </a:path>
                <a:path w="1353185" h="975994">
                  <a:moveTo>
                    <a:pt x="1278890" y="67998"/>
                  </a:moveTo>
                  <a:lnTo>
                    <a:pt x="1224511" y="75931"/>
                  </a:lnTo>
                  <a:lnTo>
                    <a:pt x="1176333" y="98189"/>
                  </a:lnTo>
                  <a:lnTo>
                    <a:pt x="1136639" y="132457"/>
                  </a:lnTo>
                  <a:lnTo>
                    <a:pt x="1107712" y="176421"/>
                  </a:lnTo>
                  <a:lnTo>
                    <a:pt x="1107372" y="176421"/>
                  </a:lnTo>
                  <a:lnTo>
                    <a:pt x="1043217" y="315301"/>
                  </a:lnTo>
                  <a:lnTo>
                    <a:pt x="1048901" y="315301"/>
                  </a:lnTo>
                  <a:lnTo>
                    <a:pt x="1096119" y="279412"/>
                  </a:lnTo>
                  <a:lnTo>
                    <a:pt x="1152535" y="147151"/>
                  </a:lnTo>
                  <a:lnTo>
                    <a:pt x="1179981" y="123694"/>
                  </a:lnTo>
                  <a:lnTo>
                    <a:pt x="1300993" y="123694"/>
                  </a:lnTo>
                  <a:lnTo>
                    <a:pt x="1352755" y="84351"/>
                  </a:lnTo>
                  <a:lnTo>
                    <a:pt x="1325972" y="73890"/>
                  </a:lnTo>
                  <a:lnTo>
                    <a:pt x="1278890" y="67998"/>
                  </a:lnTo>
                  <a:close/>
                </a:path>
                <a:path w="1353185" h="975994">
                  <a:moveTo>
                    <a:pt x="1300993" y="123694"/>
                  </a:moveTo>
                  <a:lnTo>
                    <a:pt x="1179981" y="123694"/>
                  </a:lnTo>
                  <a:lnTo>
                    <a:pt x="1151887" y="237024"/>
                  </a:lnTo>
                  <a:lnTo>
                    <a:pt x="1300993" y="123694"/>
                  </a:lnTo>
                  <a:close/>
                </a:path>
              </a:pathLst>
            </a:custGeom>
            <a:solidFill>
              <a:srgbClr val="3981BE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6772656" y="0"/>
            <a:ext cx="8516620" cy="10287000"/>
            <a:chOff x="6772656" y="0"/>
            <a:chExt cx="8516620" cy="1028700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72656" y="0"/>
              <a:ext cx="8516112" cy="359664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72656" y="3317747"/>
              <a:ext cx="8516112" cy="365150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72656" y="6690359"/>
              <a:ext cx="8516112" cy="359663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8081009" y="644397"/>
            <a:ext cx="5988050" cy="21837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34900"/>
              </a:lnSpc>
              <a:spcBef>
                <a:spcPts val="95"/>
              </a:spcBef>
            </a:pPr>
            <a:r>
              <a:rPr dirty="0" sz="2100" spc="20">
                <a:solidFill>
                  <a:srgbClr val="222224"/>
                </a:solidFill>
                <a:latin typeface="Verdana"/>
                <a:cs typeface="Verdana"/>
              </a:rPr>
              <a:t>Weather-based</a:t>
            </a:r>
            <a:r>
              <a:rPr dirty="0" sz="2100" spc="25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2100" spc="35">
                <a:solidFill>
                  <a:srgbClr val="222224"/>
                </a:solidFill>
                <a:latin typeface="Verdana"/>
                <a:cs typeface="Verdana"/>
              </a:rPr>
              <a:t>plant</a:t>
            </a:r>
            <a:r>
              <a:rPr dirty="0" sz="2100" spc="4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2100" spc="-5">
                <a:solidFill>
                  <a:srgbClr val="222224"/>
                </a:solidFill>
                <a:latin typeface="Verdana"/>
                <a:cs typeface="Verdana"/>
              </a:rPr>
              <a:t>disease</a:t>
            </a:r>
            <a:r>
              <a:rPr dirty="0" sz="210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2100" spc="35">
                <a:solidFill>
                  <a:srgbClr val="222224"/>
                </a:solidFill>
                <a:latin typeface="Verdana"/>
                <a:cs typeface="Verdana"/>
              </a:rPr>
              <a:t>prediction </a:t>
            </a:r>
            <a:r>
              <a:rPr dirty="0" sz="2100" spc="4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2100" spc="-20">
                <a:solidFill>
                  <a:srgbClr val="222224"/>
                </a:solidFill>
                <a:latin typeface="Verdana"/>
                <a:cs typeface="Verdana"/>
              </a:rPr>
              <a:t>involves </a:t>
            </a:r>
            <a:r>
              <a:rPr dirty="0" sz="2100" spc="40">
                <a:solidFill>
                  <a:srgbClr val="222224"/>
                </a:solidFill>
                <a:latin typeface="Verdana"/>
                <a:cs typeface="Verdana"/>
              </a:rPr>
              <a:t>using </a:t>
            </a:r>
            <a:r>
              <a:rPr dirty="0" sz="2100" spc="5">
                <a:solidFill>
                  <a:srgbClr val="222224"/>
                </a:solidFill>
                <a:latin typeface="Verdana"/>
                <a:cs typeface="Verdana"/>
              </a:rPr>
              <a:t>historical </a:t>
            </a:r>
            <a:r>
              <a:rPr dirty="0" sz="2100" spc="25">
                <a:solidFill>
                  <a:srgbClr val="222224"/>
                </a:solidFill>
                <a:latin typeface="Verdana"/>
                <a:cs typeface="Verdana"/>
              </a:rPr>
              <a:t>weather </a:t>
            </a:r>
            <a:r>
              <a:rPr dirty="0" sz="2100" spc="20">
                <a:solidFill>
                  <a:srgbClr val="222224"/>
                </a:solidFill>
                <a:latin typeface="Verdana"/>
                <a:cs typeface="Verdana"/>
              </a:rPr>
              <a:t>data </a:t>
            </a:r>
            <a:r>
              <a:rPr dirty="0" sz="2100" spc="55">
                <a:solidFill>
                  <a:srgbClr val="222224"/>
                </a:solidFill>
                <a:latin typeface="Verdana"/>
                <a:cs typeface="Verdana"/>
              </a:rPr>
              <a:t>and </a:t>
            </a:r>
            <a:r>
              <a:rPr dirty="0" sz="2100" spc="60">
                <a:solidFill>
                  <a:srgbClr val="222224"/>
                </a:solidFill>
                <a:latin typeface="Verdana"/>
                <a:cs typeface="Verdana"/>
              </a:rPr>
              <a:t> machine </a:t>
            </a:r>
            <a:r>
              <a:rPr dirty="0" sz="2100" spc="25">
                <a:solidFill>
                  <a:srgbClr val="222224"/>
                </a:solidFill>
                <a:latin typeface="Verdana"/>
                <a:cs typeface="Verdana"/>
              </a:rPr>
              <a:t>learning </a:t>
            </a:r>
            <a:r>
              <a:rPr dirty="0" sz="2100" spc="30">
                <a:solidFill>
                  <a:srgbClr val="222224"/>
                </a:solidFill>
                <a:latin typeface="Verdana"/>
                <a:cs typeface="Verdana"/>
              </a:rPr>
              <a:t>algorithms to </a:t>
            </a:r>
            <a:r>
              <a:rPr dirty="0" sz="2100" spc="40">
                <a:solidFill>
                  <a:srgbClr val="222224"/>
                </a:solidFill>
                <a:latin typeface="Verdana"/>
                <a:cs typeface="Verdana"/>
              </a:rPr>
              <a:t>predict </a:t>
            </a:r>
            <a:r>
              <a:rPr dirty="0" sz="2100" spc="35">
                <a:solidFill>
                  <a:srgbClr val="222224"/>
                </a:solidFill>
                <a:latin typeface="Verdana"/>
                <a:cs typeface="Verdana"/>
              </a:rPr>
              <a:t>the </a:t>
            </a:r>
            <a:r>
              <a:rPr dirty="0" sz="2100" spc="-725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2100" spc="25">
                <a:solidFill>
                  <a:srgbClr val="222224"/>
                </a:solidFill>
                <a:latin typeface="Verdana"/>
                <a:cs typeface="Verdana"/>
              </a:rPr>
              <a:t>likelihood</a:t>
            </a:r>
            <a:r>
              <a:rPr dirty="0" sz="2100" spc="3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2100" spc="5">
                <a:solidFill>
                  <a:srgbClr val="222224"/>
                </a:solidFill>
                <a:latin typeface="Verdana"/>
                <a:cs typeface="Verdana"/>
              </a:rPr>
              <a:t>of</a:t>
            </a:r>
            <a:r>
              <a:rPr dirty="0" sz="2100" spc="1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2100" spc="-25">
                <a:solidFill>
                  <a:srgbClr val="222224"/>
                </a:solidFill>
                <a:latin typeface="Verdana"/>
                <a:cs typeface="Verdana"/>
              </a:rPr>
              <a:t>a</a:t>
            </a:r>
            <a:r>
              <a:rPr dirty="0" sz="2100" spc="-2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2100" spc="10">
                <a:solidFill>
                  <a:srgbClr val="222224"/>
                </a:solidFill>
                <a:latin typeface="Verdana"/>
                <a:cs typeface="Verdana"/>
              </a:rPr>
              <a:t>particular</a:t>
            </a:r>
            <a:r>
              <a:rPr dirty="0" sz="2100" spc="15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2100" spc="35">
                <a:solidFill>
                  <a:srgbClr val="222224"/>
                </a:solidFill>
                <a:latin typeface="Verdana"/>
                <a:cs typeface="Verdana"/>
              </a:rPr>
              <a:t>plant</a:t>
            </a:r>
            <a:r>
              <a:rPr dirty="0" sz="2100" spc="4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2100" spc="-5">
                <a:solidFill>
                  <a:srgbClr val="222224"/>
                </a:solidFill>
                <a:latin typeface="Verdana"/>
                <a:cs typeface="Verdana"/>
              </a:rPr>
              <a:t>disease </a:t>
            </a:r>
            <a:r>
              <a:rPr dirty="0" sz="210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2100" spc="-15">
                <a:solidFill>
                  <a:srgbClr val="222224"/>
                </a:solidFill>
                <a:latin typeface="Verdana"/>
                <a:cs typeface="Verdana"/>
              </a:rPr>
              <a:t>outbreak.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19466" y="3980814"/>
            <a:ext cx="1793239" cy="8883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4800"/>
              </a:lnSpc>
              <a:spcBef>
                <a:spcPts val="100"/>
              </a:spcBef>
            </a:pPr>
            <a:r>
              <a:rPr dirty="0" sz="2100" spc="35">
                <a:solidFill>
                  <a:srgbClr val="222224"/>
                </a:solidFill>
                <a:latin typeface="Verdana"/>
                <a:cs typeface="Verdana"/>
              </a:rPr>
              <a:t>Collecting </a:t>
            </a:r>
            <a:r>
              <a:rPr dirty="0" sz="2100" spc="4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2100" spc="15">
                <a:solidFill>
                  <a:srgbClr val="222224"/>
                </a:solidFill>
                <a:latin typeface="Verdana"/>
                <a:cs typeface="Verdana"/>
              </a:rPr>
              <a:t>t</a:t>
            </a:r>
            <a:r>
              <a:rPr dirty="0" sz="2100" spc="15">
                <a:solidFill>
                  <a:srgbClr val="222224"/>
                </a:solidFill>
                <a:latin typeface="Verdana"/>
                <a:cs typeface="Verdana"/>
              </a:rPr>
              <a:t>e</a:t>
            </a:r>
            <a:r>
              <a:rPr dirty="0" sz="2100" spc="35">
                <a:solidFill>
                  <a:srgbClr val="222224"/>
                </a:solidFill>
                <a:latin typeface="Verdana"/>
                <a:cs typeface="Verdana"/>
              </a:rPr>
              <a:t>mperatu</a:t>
            </a:r>
            <a:r>
              <a:rPr dirty="0" sz="2100" spc="5">
                <a:solidFill>
                  <a:srgbClr val="222224"/>
                </a:solidFill>
                <a:latin typeface="Verdana"/>
                <a:cs typeface="Verdana"/>
              </a:rPr>
              <a:t>r</a:t>
            </a:r>
            <a:r>
              <a:rPr dirty="0" sz="2100" spc="-155">
                <a:solidFill>
                  <a:srgbClr val="222224"/>
                </a:solidFill>
                <a:latin typeface="Verdana"/>
                <a:cs typeface="Verdana"/>
              </a:rPr>
              <a:t>e,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975595" y="4523359"/>
            <a:ext cx="3364229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71370" algn="l"/>
              </a:tabLst>
            </a:pPr>
            <a:r>
              <a:rPr dirty="0" sz="2100">
                <a:solidFill>
                  <a:srgbClr val="222224"/>
                </a:solidFill>
                <a:latin typeface="Verdana"/>
                <a:cs typeface="Verdana"/>
              </a:rPr>
              <a:t>precipitation,	</a:t>
            </a:r>
            <a:r>
              <a:rPr dirty="0" sz="2100" spc="5">
                <a:solidFill>
                  <a:srgbClr val="222224"/>
                </a:solidFill>
                <a:latin typeface="Verdana"/>
                <a:cs typeface="Verdana"/>
              </a:rPr>
              <a:t>humidity,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798811" y="3980814"/>
            <a:ext cx="4345940" cy="888365"/>
          </a:xfrm>
          <a:prstGeom prst="rect">
            <a:avLst/>
          </a:prstGeom>
        </p:spPr>
        <p:txBody>
          <a:bodyPr wrap="square" lIns="0" tIns="12382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975"/>
              </a:spcBef>
              <a:tabLst>
                <a:tab pos="1040765" algn="l"/>
                <a:tab pos="2845435" algn="l"/>
                <a:tab pos="3971290" algn="l"/>
              </a:tabLst>
            </a:pPr>
            <a:r>
              <a:rPr dirty="0" sz="2100" spc="30">
                <a:solidFill>
                  <a:srgbClr val="222224"/>
                </a:solidFill>
                <a:latin typeface="Verdana"/>
                <a:cs typeface="Verdana"/>
              </a:rPr>
              <a:t>a</a:t>
            </a:r>
            <a:r>
              <a:rPr dirty="0" sz="2100" spc="25">
                <a:solidFill>
                  <a:srgbClr val="222224"/>
                </a:solidFill>
                <a:latin typeface="Verdana"/>
                <a:cs typeface="Verdana"/>
              </a:rPr>
              <a:t>n</a:t>
            </a:r>
            <a:r>
              <a:rPr dirty="0" sz="2100" spc="114">
                <a:solidFill>
                  <a:srgbClr val="222224"/>
                </a:solidFill>
                <a:latin typeface="Verdana"/>
                <a:cs typeface="Verdana"/>
              </a:rPr>
              <a:t>d</a:t>
            </a:r>
            <a:r>
              <a:rPr dirty="0" sz="2100">
                <a:solidFill>
                  <a:srgbClr val="222224"/>
                </a:solidFill>
                <a:latin typeface="Verdana"/>
                <a:cs typeface="Verdana"/>
              </a:rPr>
              <a:t>	</a:t>
            </a:r>
            <a:r>
              <a:rPr dirty="0" sz="2100" spc="30">
                <a:solidFill>
                  <a:srgbClr val="222224"/>
                </a:solidFill>
                <a:latin typeface="Verdana"/>
                <a:cs typeface="Verdana"/>
              </a:rPr>
              <a:t>a</a:t>
            </a:r>
            <a:r>
              <a:rPr dirty="0" sz="2100" spc="25">
                <a:solidFill>
                  <a:srgbClr val="222224"/>
                </a:solidFill>
                <a:latin typeface="Verdana"/>
                <a:cs typeface="Verdana"/>
              </a:rPr>
              <a:t>n</a:t>
            </a:r>
            <a:r>
              <a:rPr dirty="0" sz="2100" spc="-45">
                <a:solidFill>
                  <a:srgbClr val="222224"/>
                </a:solidFill>
                <a:latin typeface="Verdana"/>
                <a:cs typeface="Verdana"/>
              </a:rPr>
              <a:t>aly</a:t>
            </a:r>
            <a:r>
              <a:rPr dirty="0" sz="2100" spc="-55">
                <a:solidFill>
                  <a:srgbClr val="222224"/>
                </a:solidFill>
                <a:latin typeface="Verdana"/>
                <a:cs typeface="Verdana"/>
              </a:rPr>
              <a:t>z</a:t>
            </a:r>
            <a:r>
              <a:rPr dirty="0" sz="2100" spc="-10">
                <a:solidFill>
                  <a:srgbClr val="222224"/>
                </a:solidFill>
                <a:latin typeface="Verdana"/>
                <a:cs typeface="Verdana"/>
              </a:rPr>
              <a:t>i</a:t>
            </a:r>
            <a:r>
              <a:rPr dirty="0" sz="2100" spc="110">
                <a:solidFill>
                  <a:srgbClr val="222224"/>
                </a:solidFill>
                <a:latin typeface="Verdana"/>
                <a:cs typeface="Verdana"/>
              </a:rPr>
              <a:t>ng</a:t>
            </a:r>
            <a:r>
              <a:rPr dirty="0" sz="2100">
                <a:solidFill>
                  <a:srgbClr val="222224"/>
                </a:solidFill>
                <a:latin typeface="Verdana"/>
                <a:cs typeface="Verdana"/>
              </a:rPr>
              <a:t>	</a:t>
            </a:r>
            <a:r>
              <a:rPr dirty="0" sz="2100" spc="20">
                <a:solidFill>
                  <a:srgbClr val="222224"/>
                </a:solidFill>
                <a:latin typeface="Verdana"/>
                <a:cs typeface="Verdana"/>
              </a:rPr>
              <a:t>data</a:t>
            </a:r>
            <a:r>
              <a:rPr dirty="0" sz="2100">
                <a:solidFill>
                  <a:srgbClr val="222224"/>
                </a:solidFill>
                <a:latin typeface="Verdana"/>
                <a:cs typeface="Verdana"/>
              </a:rPr>
              <a:t>	</a:t>
            </a:r>
            <a:r>
              <a:rPr dirty="0" sz="2100" spc="65">
                <a:solidFill>
                  <a:srgbClr val="222224"/>
                </a:solidFill>
                <a:latin typeface="Verdana"/>
                <a:cs typeface="Verdana"/>
              </a:rPr>
              <a:t>on</a:t>
            </a:r>
            <a:endParaRPr sz="2100">
              <a:latin typeface="Verdana"/>
              <a:cs typeface="Verdana"/>
            </a:endParaRPr>
          </a:p>
          <a:p>
            <a:pPr algn="r" marR="5080">
              <a:lnSpc>
                <a:spcPct val="100000"/>
              </a:lnSpc>
              <a:spcBef>
                <a:spcPts val="875"/>
              </a:spcBef>
            </a:pPr>
            <a:r>
              <a:rPr dirty="0" sz="2100" spc="55">
                <a:solidFill>
                  <a:srgbClr val="222224"/>
                </a:solidFill>
                <a:latin typeface="Verdana"/>
                <a:cs typeface="Verdana"/>
              </a:rPr>
              <a:t>and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19466" y="4841875"/>
            <a:ext cx="6224270" cy="13227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35000"/>
              </a:lnSpc>
              <a:spcBef>
                <a:spcPts val="105"/>
              </a:spcBef>
            </a:pPr>
            <a:r>
              <a:rPr dirty="0" sz="2100" spc="20">
                <a:solidFill>
                  <a:srgbClr val="222224"/>
                </a:solidFill>
                <a:latin typeface="Verdana"/>
                <a:cs typeface="Verdana"/>
              </a:rPr>
              <a:t>other</a:t>
            </a:r>
            <a:r>
              <a:rPr dirty="0" sz="2100" spc="25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2100" spc="20">
                <a:solidFill>
                  <a:srgbClr val="222224"/>
                </a:solidFill>
                <a:latin typeface="Verdana"/>
                <a:cs typeface="Verdana"/>
              </a:rPr>
              <a:t>weather</a:t>
            </a:r>
            <a:r>
              <a:rPr dirty="0" sz="2100" spc="25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2100" spc="-45">
                <a:solidFill>
                  <a:srgbClr val="222224"/>
                </a:solidFill>
                <a:latin typeface="Verdana"/>
                <a:cs typeface="Verdana"/>
              </a:rPr>
              <a:t>factors,</a:t>
            </a:r>
            <a:r>
              <a:rPr dirty="0" sz="2100" spc="-4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2100" spc="-50">
                <a:solidFill>
                  <a:srgbClr val="222224"/>
                </a:solidFill>
                <a:latin typeface="Verdana"/>
                <a:cs typeface="Verdana"/>
              </a:rPr>
              <a:t>as</a:t>
            </a:r>
            <a:r>
              <a:rPr dirty="0" sz="2100" spc="-45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2100" spc="25">
                <a:solidFill>
                  <a:srgbClr val="222224"/>
                </a:solidFill>
                <a:latin typeface="Verdana"/>
                <a:cs typeface="Verdana"/>
              </a:rPr>
              <a:t>well</a:t>
            </a:r>
            <a:r>
              <a:rPr dirty="0" sz="2100" spc="3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2100" spc="-50">
                <a:solidFill>
                  <a:srgbClr val="222224"/>
                </a:solidFill>
                <a:latin typeface="Verdana"/>
                <a:cs typeface="Verdana"/>
              </a:rPr>
              <a:t>as</a:t>
            </a:r>
            <a:r>
              <a:rPr dirty="0" sz="2100" spc="-45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2100" spc="45">
                <a:solidFill>
                  <a:srgbClr val="222224"/>
                </a:solidFill>
                <a:latin typeface="Verdana"/>
                <a:cs typeface="Verdana"/>
              </a:rPr>
              <a:t>using </a:t>
            </a:r>
            <a:r>
              <a:rPr dirty="0" sz="2100" spc="5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2100" spc="60">
                <a:solidFill>
                  <a:srgbClr val="222224"/>
                </a:solidFill>
                <a:latin typeface="Verdana"/>
                <a:cs typeface="Verdana"/>
              </a:rPr>
              <a:t>machine</a:t>
            </a:r>
            <a:r>
              <a:rPr dirty="0" sz="2100" spc="86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2100" spc="25">
                <a:solidFill>
                  <a:srgbClr val="222224"/>
                </a:solidFill>
                <a:latin typeface="Verdana"/>
                <a:cs typeface="Verdana"/>
              </a:rPr>
              <a:t>learning</a:t>
            </a:r>
            <a:r>
              <a:rPr dirty="0" sz="2100" spc="3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2100" spc="25">
                <a:solidFill>
                  <a:srgbClr val="222224"/>
                </a:solidFill>
                <a:latin typeface="Verdana"/>
                <a:cs typeface="Verdana"/>
              </a:rPr>
              <a:t>algorithms</a:t>
            </a:r>
            <a:r>
              <a:rPr dirty="0" sz="2100" spc="30">
                <a:solidFill>
                  <a:srgbClr val="222224"/>
                </a:solidFill>
                <a:latin typeface="Verdana"/>
                <a:cs typeface="Verdana"/>
              </a:rPr>
              <a:t> to</a:t>
            </a:r>
            <a:r>
              <a:rPr dirty="0" sz="2100" spc="35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2100" spc="45">
                <a:solidFill>
                  <a:srgbClr val="222224"/>
                </a:solidFill>
                <a:latin typeface="Verdana"/>
                <a:cs typeface="Verdana"/>
              </a:rPr>
              <a:t>make </a:t>
            </a:r>
            <a:r>
              <a:rPr dirty="0" sz="2100" spc="5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2100" spc="45">
                <a:solidFill>
                  <a:srgbClr val="222224"/>
                </a:solidFill>
                <a:latin typeface="Verdana"/>
                <a:cs typeface="Verdana"/>
              </a:rPr>
              <a:t>pre</a:t>
            </a:r>
            <a:r>
              <a:rPr dirty="0" sz="2100" spc="55">
                <a:solidFill>
                  <a:srgbClr val="222224"/>
                </a:solidFill>
                <a:latin typeface="Verdana"/>
                <a:cs typeface="Verdana"/>
              </a:rPr>
              <a:t>d</a:t>
            </a:r>
            <a:r>
              <a:rPr dirty="0" sz="2100" spc="25">
                <a:solidFill>
                  <a:srgbClr val="222224"/>
                </a:solidFill>
                <a:latin typeface="Verdana"/>
                <a:cs typeface="Verdana"/>
              </a:rPr>
              <a:t>ictio</a:t>
            </a:r>
            <a:r>
              <a:rPr dirty="0" sz="2100" spc="10">
                <a:solidFill>
                  <a:srgbClr val="222224"/>
                </a:solidFill>
                <a:latin typeface="Verdana"/>
                <a:cs typeface="Verdana"/>
              </a:rPr>
              <a:t>ns</a:t>
            </a:r>
            <a:r>
              <a:rPr dirty="0" sz="2100" spc="-22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2100" spc="50">
                <a:solidFill>
                  <a:srgbClr val="222224"/>
                </a:solidFill>
                <a:latin typeface="Verdana"/>
                <a:cs typeface="Verdana"/>
              </a:rPr>
              <a:t>abou</a:t>
            </a:r>
            <a:r>
              <a:rPr dirty="0" sz="2100" spc="25">
                <a:solidFill>
                  <a:srgbClr val="222224"/>
                </a:solidFill>
                <a:latin typeface="Verdana"/>
                <a:cs typeface="Verdana"/>
              </a:rPr>
              <a:t>t</a:t>
            </a:r>
            <a:r>
              <a:rPr dirty="0" sz="2100" spc="-20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2100" spc="10">
                <a:solidFill>
                  <a:srgbClr val="222224"/>
                </a:solidFill>
                <a:latin typeface="Verdana"/>
                <a:cs typeface="Verdana"/>
              </a:rPr>
              <a:t>di</a:t>
            </a:r>
            <a:r>
              <a:rPr dirty="0" sz="2100" spc="15">
                <a:solidFill>
                  <a:srgbClr val="222224"/>
                </a:solidFill>
                <a:latin typeface="Verdana"/>
                <a:cs typeface="Verdana"/>
              </a:rPr>
              <a:t>s</a:t>
            </a:r>
            <a:r>
              <a:rPr dirty="0" sz="2100" spc="-15">
                <a:solidFill>
                  <a:srgbClr val="222224"/>
                </a:solidFill>
                <a:latin typeface="Verdana"/>
                <a:cs typeface="Verdana"/>
              </a:rPr>
              <a:t>ease</a:t>
            </a:r>
            <a:r>
              <a:rPr dirty="0" sz="2100" spc="-215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2100" spc="70">
                <a:solidFill>
                  <a:srgbClr val="222224"/>
                </a:solidFill>
                <a:latin typeface="Verdana"/>
                <a:cs typeface="Verdana"/>
              </a:rPr>
              <a:t>o</a:t>
            </a:r>
            <a:r>
              <a:rPr dirty="0" sz="2100" spc="65">
                <a:solidFill>
                  <a:srgbClr val="222224"/>
                </a:solidFill>
                <a:latin typeface="Verdana"/>
                <a:cs typeface="Verdana"/>
              </a:rPr>
              <a:t>c</a:t>
            </a:r>
            <a:r>
              <a:rPr dirty="0" sz="2100" spc="75">
                <a:solidFill>
                  <a:srgbClr val="222224"/>
                </a:solidFill>
                <a:latin typeface="Verdana"/>
                <a:cs typeface="Verdana"/>
              </a:rPr>
              <a:t>c</a:t>
            </a:r>
            <a:r>
              <a:rPr dirty="0" sz="2100" spc="95">
                <a:solidFill>
                  <a:srgbClr val="222224"/>
                </a:solidFill>
                <a:latin typeface="Verdana"/>
                <a:cs typeface="Verdana"/>
              </a:rPr>
              <a:t>u</a:t>
            </a:r>
            <a:r>
              <a:rPr dirty="0" sz="2100">
                <a:solidFill>
                  <a:srgbClr val="222224"/>
                </a:solidFill>
                <a:latin typeface="Verdana"/>
                <a:cs typeface="Verdana"/>
              </a:rPr>
              <a:t>rre</a:t>
            </a:r>
            <a:r>
              <a:rPr dirty="0" sz="2100" spc="-10">
                <a:solidFill>
                  <a:srgbClr val="222224"/>
                </a:solidFill>
                <a:latin typeface="Verdana"/>
                <a:cs typeface="Verdana"/>
              </a:rPr>
              <a:t>n</a:t>
            </a:r>
            <a:r>
              <a:rPr dirty="0" sz="2100" spc="50">
                <a:solidFill>
                  <a:srgbClr val="222224"/>
                </a:solidFill>
                <a:latin typeface="Verdana"/>
                <a:cs typeface="Verdana"/>
              </a:rPr>
              <a:t>ce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294623" y="7740522"/>
            <a:ext cx="5074920" cy="13195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34800"/>
              </a:lnSpc>
              <a:spcBef>
                <a:spcPts val="100"/>
              </a:spcBef>
            </a:pPr>
            <a:r>
              <a:rPr dirty="0" sz="2100" spc="10">
                <a:solidFill>
                  <a:srgbClr val="222224"/>
                </a:solidFill>
                <a:latin typeface="Verdana"/>
                <a:cs typeface="Verdana"/>
              </a:rPr>
              <a:t>Evaluati</a:t>
            </a:r>
            <a:r>
              <a:rPr dirty="0" sz="2100" spc="-5">
                <a:solidFill>
                  <a:srgbClr val="222224"/>
                </a:solidFill>
                <a:latin typeface="Verdana"/>
                <a:cs typeface="Verdana"/>
              </a:rPr>
              <a:t>n</a:t>
            </a:r>
            <a:r>
              <a:rPr dirty="0" sz="2100" spc="130">
                <a:solidFill>
                  <a:srgbClr val="222224"/>
                </a:solidFill>
                <a:latin typeface="Verdana"/>
                <a:cs typeface="Verdana"/>
              </a:rPr>
              <a:t>g</a:t>
            </a:r>
            <a:r>
              <a:rPr dirty="0" sz="2100" spc="-20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2100" spc="45">
                <a:solidFill>
                  <a:srgbClr val="222224"/>
                </a:solidFill>
                <a:latin typeface="Verdana"/>
                <a:cs typeface="Verdana"/>
              </a:rPr>
              <a:t>the</a:t>
            </a:r>
            <a:r>
              <a:rPr dirty="0" sz="2100" spc="-19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2100" spc="50">
                <a:solidFill>
                  <a:srgbClr val="222224"/>
                </a:solidFill>
                <a:latin typeface="Verdana"/>
                <a:cs typeface="Verdana"/>
              </a:rPr>
              <a:t>ac</a:t>
            </a:r>
            <a:r>
              <a:rPr dirty="0" sz="2100" spc="50">
                <a:solidFill>
                  <a:srgbClr val="222224"/>
                </a:solidFill>
                <a:latin typeface="Verdana"/>
                <a:cs typeface="Verdana"/>
              </a:rPr>
              <a:t>c</a:t>
            </a:r>
            <a:r>
              <a:rPr dirty="0" sz="2100" spc="-5">
                <a:solidFill>
                  <a:srgbClr val="222224"/>
                </a:solidFill>
                <a:latin typeface="Verdana"/>
                <a:cs typeface="Verdana"/>
              </a:rPr>
              <a:t>uracy</a:t>
            </a:r>
            <a:r>
              <a:rPr dirty="0" sz="2100" spc="-19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2100" spc="5">
                <a:solidFill>
                  <a:srgbClr val="222224"/>
                </a:solidFill>
                <a:latin typeface="Verdana"/>
                <a:cs typeface="Verdana"/>
              </a:rPr>
              <a:t>of</a:t>
            </a:r>
            <a:r>
              <a:rPr dirty="0" sz="2100" spc="-19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2100" spc="45">
                <a:solidFill>
                  <a:srgbClr val="222224"/>
                </a:solidFill>
                <a:latin typeface="Verdana"/>
                <a:cs typeface="Verdana"/>
              </a:rPr>
              <a:t>t</a:t>
            </a:r>
            <a:r>
              <a:rPr dirty="0" sz="2100" spc="55">
                <a:solidFill>
                  <a:srgbClr val="222224"/>
                </a:solidFill>
                <a:latin typeface="Verdana"/>
                <a:cs typeface="Verdana"/>
              </a:rPr>
              <a:t>h</a:t>
            </a:r>
            <a:r>
              <a:rPr dirty="0" sz="2100" spc="15">
                <a:solidFill>
                  <a:srgbClr val="222224"/>
                </a:solidFill>
                <a:latin typeface="Verdana"/>
                <a:cs typeface="Verdana"/>
              </a:rPr>
              <a:t>e</a:t>
            </a:r>
            <a:r>
              <a:rPr dirty="0" sz="2100" spc="-195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2100" spc="110">
                <a:solidFill>
                  <a:srgbClr val="222224"/>
                </a:solidFill>
                <a:latin typeface="Verdana"/>
                <a:cs typeface="Verdana"/>
              </a:rPr>
              <a:t>mo</a:t>
            </a:r>
            <a:r>
              <a:rPr dirty="0" sz="2100" spc="65">
                <a:solidFill>
                  <a:srgbClr val="222224"/>
                </a:solidFill>
                <a:latin typeface="Verdana"/>
                <a:cs typeface="Verdana"/>
              </a:rPr>
              <a:t>d</a:t>
            </a:r>
            <a:r>
              <a:rPr dirty="0" sz="2100" spc="65">
                <a:solidFill>
                  <a:srgbClr val="222224"/>
                </a:solidFill>
                <a:latin typeface="Verdana"/>
                <a:cs typeface="Verdana"/>
              </a:rPr>
              <a:t>e</a:t>
            </a:r>
            <a:r>
              <a:rPr dirty="0" sz="2100" spc="-15">
                <a:solidFill>
                  <a:srgbClr val="222224"/>
                </a:solidFill>
                <a:latin typeface="Verdana"/>
                <a:cs typeface="Verdana"/>
              </a:rPr>
              <a:t>l  </a:t>
            </a:r>
            <a:r>
              <a:rPr dirty="0" sz="2100" spc="5">
                <a:solidFill>
                  <a:srgbClr val="222224"/>
                </a:solidFill>
                <a:latin typeface="Verdana"/>
                <a:cs typeface="Verdana"/>
              </a:rPr>
              <a:t>u</a:t>
            </a:r>
            <a:r>
              <a:rPr dirty="0" sz="2100" spc="10">
                <a:solidFill>
                  <a:srgbClr val="222224"/>
                </a:solidFill>
                <a:latin typeface="Verdana"/>
                <a:cs typeface="Verdana"/>
              </a:rPr>
              <a:t>s</a:t>
            </a:r>
            <a:r>
              <a:rPr dirty="0" sz="2100" spc="20">
                <a:solidFill>
                  <a:srgbClr val="222224"/>
                </a:solidFill>
                <a:latin typeface="Verdana"/>
                <a:cs typeface="Verdana"/>
              </a:rPr>
              <a:t>i</a:t>
            </a:r>
            <a:r>
              <a:rPr dirty="0" sz="2100" spc="45">
                <a:solidFill>
                  <a:srgbClr val="222224"/>
                </a:solidFill>
                <a:latin typeface="Verdana"/>
                <a:cs typeface="Verdana"/>
              </a:rPr>
              <a:t>n</a:t>
            </a:r>
            <a:r>
              <a:rPr dirty="0" sz="2100" spc="130">
                <a:solidFill>
                  <a:srgbClr val="222224"/>
                </a:solidFill>
                <a:latin typeface="Verdana"/>
                <a:cs typeface="Verdana"/>
              </a:rPr>
              <a:t>g</a:t>
            </a:r>
            <a:r>
              <a:rPr dirty="0" sz="2100" spc="-20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2100" spc="-5">
                <a:solidFill>
                  <a:srgbClr val="222224"/>
                </a:solidFill>
                <a:latin typeface="Verdana"/>
                <a:cs typeface="Verdana"/>
              </a:rPr>
              <a:t>statisti</a:t>
            </a:r>
            <a:r>
              <a:rPr dirty="0" sz="2100">
                <a:solidFill>
                  <a:srgbClr val="222224"/>
                </a:solidFill>
                <a:latin typeface="Verdana"/>
                <a:cs typeface="Verdana"/>
              </a:rPr>
              <a:t>c</a:t>
            </a:r>
            <a:r>
              <a:rPr dirty="0" sz="2100" spc="-20">
                <a:solidFill>
                  <a:srgbClr val="222224"/>
                </a:solidFill>
                <a:latin typeface="Verdana"/>
                <a:cs typeface="Verdana"/>
              </a:rPr>
              <a:t>al</a:t>
            </a:r>
            <a:r>
              <a:rPr dirty="0" sz="2100" spc="-215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2100" spc="125">
                <a:solidFill>
                  <a:srgbClr val="222224"/>
                </a:solidFill>
                <a:latin typeface="Verdana"/>
                <a:cs typeface="Verdana"/>
              </a:rPr>
              <a:t>m</a:t>
            </a:r>
            <a:r>
              <a:rPr dirty="0" sz="2100" spc="80">
                <a:solidFill>
                  <a:srgbClr val="222224"/>
                </a:solidFill>
                <a:latin typeface="Verdana"/>
                <a:cs typeface="Verdana"/>
              </a:rPr>
              <a:t>e</a:t>
            </a:r>
            <a:r>
              <a:rPr dirty="0" sz="2100" spc="40">
                <a:solidFill>
                  <a:srgbClr val="222224"/>
                </a:solidFill>
                <a:latin typeface="Verdana"/>
                <a:cs typeface="Verdana"/>
              </a:rPr>
              <a:t>thods</a:t>
            </a:r>
            <a:r>
              <a:rPr dirty="0" sz="2100" spc="-21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2100" spc="30">
                <a:solidFill>
                  <a:srgbClr val="222224"/>
                </a:solidFill>
                <a:latin typeface="Verdana"/>
                <a:cs typeface="Verdana"/>
              </a:rPr>
              <a:t>a</a:t>
            </a:r>
            <a:r>
              <a:rPr dirty="0" sz="2100" spc="25">
                <a:solidFill>
                  <a:srgbClr val="222224"/>
                </a:solidFill>
                <a:latin typeface="Verdana"/>
                <a:cs typeface="Verdana"/>
              </a:rPr>
              <a:t>n</a:t>
            </a:r>
            <a:r>
              <a:rPr dirty="0" sz="2100" spc="114">
                <a:solidFill>
                  <a:srgbClr val="222224"/>
                </a:solidFill>
                <a:latin typeface="Verdana"/>
                <a:cs typeface="Verdana"/>
              </a:rPr>
              <a:t>d</a:t>
            </a:r>
            <a:r>
              <a:rPr dirty="0" sz="2100" spc="-19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2100" spc="190">
                <a:solidFill>
                  <a:srgbClr val="222224"/>
                </a:solidFill>
                <a:latin typeface="Verdana"/>
                <a:cs typeface="Verdana"/>
              </a:rPr>
              <a:t>m</a:t>
            </a:r>
            <a:r>
              <a:rPr dirty="0" sz="2100" spc="15">
                <a:solidFill>
                  <a:srgbClr val="222224"/>
                </a:solidFill>
                <a:latin typeface="Verdana"/>
                <a:cs typeface="Verdana"/>
              </a:rPr>
              <a:t>aki</a:t>
            </a:r>
            <a:r>
              <a:rPr dirty="0" sz="2100" spc="5">
                <a:solidFill>
                  <a:srgbClr val="222224"/>
                </a:solidFill>
                <a:latin typeface="Verdana"/>
                <a:cs typeface="Verdana"/>
              </a:rPr>
              <a:t>n</a:t>
            </a:r>
            <a:r>
              <a:rPr dirty="0" sz="2100" spc="90">
                <a:solidFill>
                  <a:srgbClr val="222224"/>
                </a:solidFill>
                <a:latin typeface="Verdana"/>
                <a:cs typeface="Verdana"/>
              </a:rPr>
              <a:t>g  </a:t>
            </a:r>
            <a:r>
              <a:rPr dirty="0" sz="2100" spc="30">
                <a:solidFill>
                  <a:srgbClr val="222224"/>
                </a:solidFill>
                <a:latin typeface="Verdana"/>
                <a:cs typeface="Verdana"/>
              </a:rPr>
              <a:t>a</a:t>
            </a:r>
            <a:r>
              <a:rPr dirty="0" sz="2100" spc="25">
                <a:solidFill>
                  <a:srgbClr val="222224"/>
                </a:solidFill>
                <a:latin typeface="Verdana"/>
                <a:cs typeface="Verdana"/>
              </a:rPr>
              <a:t>n</a:t>
            </a:r>
            <a:r>
              <a:rPr dirty="0" sz="2100" spc="-105">
                <a:solidFill>
                  <a:srgbClr val="222224"/>
                </a:solidFill>
                <a:latin typeface="Verdana"/>
                <a:cs typeface="Verdana"/>
              </a:rPr>
              <a:t>y</a:t>
            </a:r>
            <a:r>
              <a:rPr dirty="0" sz="2100" spc="-19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2100" spc="65">
                <a:solidFill>
                  <a:srgbClr val="222224"/>
                </a:solidFill>
                <a:latin typeface="Verdana"/>
                <a:cs typeface="Verdana"/>
              </a:rPr>
              <a:t>nec</a:t>
            </a:r>
            <a:r>
              <a:rPr dirty="0" sz="2100" spc="-30">
                <a:solidFill>
                  <a:srgbClr val="222224"/>
                </a:solidFill>
                <a:latin typeface="Verdana"/>
                <a:cs typeface="Verdana"/>
              </a:rPr>
              <a:t>e</a:t>
            </a:r>
            <a:r>
              <a:rPr dirty="0" sz="2100" spc="-20">
                <a:solidFill>
                  <a:srgbClr val="222224"/>
                </a:solidFill>
                <a:latin typeface="Verdana"/>
                <a:cs typeface="Verdana"/>
              </a:rPr>
              <a:t>s</a:t>
            </a:r>
            <a:r>
              <a:rPr dirty="0" sz="2100" spc="-65">
                <a:solidFill>
                  <a:srgbClr val="222224"/>
                </a:solidFill>
                <a:latin typeface="Verdana"/>
                <a:cs typeface="Verdana"/>
              </a:rPr>
              <a:t>sary</a:t>
            </a:r>
            <a:r>
              <a:rPr dirty="0" sz="2100" spc="-21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2100" spc="-10">
                <a:solidFill>
                  <a:srgbClr val="222224"/>
                </a:solidFill>
                <a:latin typeface="Verdana"/>
                <a:cs typeface="Verdana"/>
              </a:rPr>
              <a:t>adju</a:t>
            </a:r>
            <a:r>
              <a:rPr dirty="0" sz="2100" spc="-5">
                <a:solidFill>
                  <a:srgbClr val="222224"/>
                </a:solidFill>
                <a:latin typeface="Verdana"/>
                <a:cs typeface="Verdana"/>
              </a:rPr>
              <a:t>s</a:t>
            </a:r>
            <a:r>
              <a:rPr dirty="0" sz="2100" spc="75">
                <a:solidFill>
                  <a:srgbClr val="222224"/>
                </a:solidFill>
                <a:latin typeface="Verdana"/>
                <a:cs typeface="Verdana"/>
              </a:rPr>
              <a:t>tme</a:t>
            </a:r>
            <a:r>
              <a:rPr dirty="0" sz="2100" spc="-70">
                <a:solidFill>
                  <a:srgbClr val="222224"/>
                </a:solidFill>
                <a:latin typeface="Verdana"/>
                <a:cs typeface="Verdana"/>
              </a:rPr>
              <a:t>nts.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500505" y="3699967"/>
            <a:ext cx="4389755" cy="1931670"/>
            <a:chOff x="1500505" y="3699967"/>
            <a:chExt cx="4389755" cy="1931670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0505" y="3699967"/>
              <a:ext cx="4389501" cy="100462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00505" y="4627117"/>
              <a:ext cx="3443732" cy="1004315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60731" y="9649850"/>
            <a:ext cx="500380" cy="45847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800" spc="80" b="1">
                <a:solidFill>
                  <a:srgbClr val="717070"/>
                </a:solidFill>
                <a:latin typeface="Tahoma"/>
                <a:cs typeface="Tahoma"/>
              </a:rPr>
              <a:t>06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191243"/>
            <a:ext cx="1178052" cy="109575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02723" y="6717792"/>
            <a:ext cx="2619755" cy="254050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8052" y="6717792"/>
            <a:ext cx="2619756" cy="254050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02723" y="1028700"/>
            <a:ext cx="2619755" cy="254050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02723" y="3872484"/>
            <a:ext cx="2619755" cy="2542032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178052" y="3872484"/>
            <a:ext cx="2620010" cy="2542540"/>
            <a:chOff x="1178052" y="3872484"/>
            <a:chExt cx="2620010" cy="254254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8052" y="3872484"/>
              <a:ext cx="2619756" cy="254203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925840" y="4432566"/>
              <a:ext cx="1129030" cy="1435100"/>
            </a:xfrm>
            <a:custGeom>
              <a:avLst/>
              <a:gdLst/>
              <a:ahLst/>
              <a:cxnLst/>
              <a:rect l="l" t="t" r="r" b="b"/>
              <a:pathLst>
                <a:path w="1129030" h="1435100">
                  <a:moveTo>
                    <a:pt x="786777" y="284607"/>
                  </a:moveTo>
                  <a:lnTo>
                    <a:pt x="783209" y="273138"/>
                  </a:lnTo>
                  <a:lnTo>
                    <a:pt x="759282" y="196011"/>
                  </a:lnTo>
                  <a:lnTo>
                    <a:pt x="759282" y="273138"/>
                  </a:lnTo>
                  <a:lnTo>
                    <a:pt x="369481" y="273138"/>
                  </a:lnTo>
                  <a:lnTo>
                    <a:pt x="420560" y="108343"/>
                  </a:lnTo>
                  <a:lnTo>
                    <a:pt x="495350" y="108343"/>
                  </a:lnTo>
                  <a:lnTo>
                    <a:pt x="502970" y="148755"/>
                  </a:lnTo>
                  <a:lnTo>
                    <a:pt x="503986" y="154203"/>
                  </a:lnTo>
                  <a:lnTo>
                    <a:pt x="508698" y="158127"/>
                  </a:lnTo>
                  <a:lnTo>
                    <a:pt x="723607" y="158127"/>
                  </a:lnTo>
                  <a:lnTo>
                    <a:pt x="759282" y="273138"/>
                  </a:lnTo>
                  <a:lnTo>
                    <a:pt x="759282" y="196011"/>
                  </a:lnTo>
                  <a:lnTo>
                    <a:pt x="741426" y="138442"/>
                  </a:lnTo>
                  <a:lnTo>
                    <a:pt x="737006" y="135191"/>
                  </a:lnTo>
                  <a:lnTo>
                    <a:pt x="716330" y="135191"/>
                  </a:lnTo>
                  <a:lnTo>
                    <a:pt x="699439" y="68897"/>
                  </a:lnTo>
                  <a:lnTo>
                    <a:pt x="694524" y="49593"/>
                  </a:lnTo>
                  <a:lnTo>
                    <a:pt x="692797" y="48221"/>
                  </a:lnTo>
                  <a:lnTo>
                    <a:pt x="692797" y="135191"/>
                  </a:lnTo>
                  <a:lnTo>
                    <a:pt x="523633" y="135191"/>
                  </a:lnTo>
                  <a:lnTo>
                    <a:pt x="518579" y="108343"/>
                  </a:lnTo>
                  <a:lnTo>
                    <a:pt x="516026" y="94780"/>
                  </a:lnTo>
                  <a:lnTo>
                    <a:pt x="515010" y="89344"/>
                  </a:lnTo>
                  <a:lnTo>
                    <a:pt x="510298" y="85420"/>
                  </a:lnTo>
                  <a:lnTo>
                    <a:pt x="448652" y="85420"/>
                  </a:lnTo>
                  <a:lnTo>
                    <a:pt x="452856" y="68897"/>
                  </a:lnTo>
                  <a:lnTo>
                    <a:pt x="675919" y="68897"/>
                  </a:lnTo>
                  <a:lnTo>
                    <a:pt x="692797" y="135191"/>
                  </a:lnTo>
                  <a:lnTo>
                    <a:pt x="692797" y="48221"/>
                  </a:lnTo>
                  <a:lnTo>
                    <a:pt x="689978" y="45961"/>
                  </a:lnTo>
                  <a:lnTo>
                    <a:pt x="438785" y="45961"/>
                  </a:lnTo>
                  <a:lnTo>
                    <a:pt x="434238" y="49593"/>
                  </a:lnTo>
                  <a:lnTo>
                    <a:pt x="425094" y="85420"/>
                  </a:lnTo>
                  <a:lnTo>
                    <a:pt x="407162" y="85420"/>
                  </a:lnTo>
                  <a:lnTo>
                    <a:pt x="402742" y="88671"/>
                  </a:lnTo>
                  <a:lnTo>
                    <a:pt x="343065" y="281165"/>
                  </a:lnTo>
                  <a:lnTo>
                    <a:pt x="341985" y="284607"/>
                  </a:lnTo>
                  <a:lnTo>
                    <a:pt x="342620" y="288429"/>
                  </a:lnTo>
                  <a:lnTo>
                    <a:pt x="344766" y="291388"/>
                  </a:lnTo>
                  <a:lnTo>
                    <a:pt x="346925" y="294259"/>
                  </a:lnTo>
                  <a:lnTo>
                    <a:pt x="350329" y="296075"/>
                  </a:lnTo>
                  <a:lnTo>
                    <a:pt x="778433" y="296075"/>
                  </a:lnTo>
                  <a:lnTo>
                    <a:pt x="781837" y="294347"/>
                  </a:lnTo>
                  <a:lnTo>
                    <a:pt x="786155" y="288429"/>
                  </a:lnTo>
                  <a:lnTo>
                    <a:pt x="786777" y="284607"/>
                  </a:lnTo>
                  <a:close/>
                </a:path>
                <a:path w="1129030" h="1435100">
                  <a:moveTo>
                    <a:pt x="1128725" y="190500"/>
                  </a:moveTo>
                  <a:lnTo>
                    <a:pt x="1124407" y="165100"/>
                  </a:lnTo>
                  <a:lnTo>
                    <a:pt x="1111783" y="139700"/>
                  </a:lnTo>
                  <a:lnTo>
                    <a:pt x="1105903" y="132397"/>
                  </a:lnTo>
                  <a:lnTo>
                    <a:pt x="1105903" y="190500"/>
                  </a:lnTo>
                  <a:lnTo>
                    <a:pt x="1102093" y="203200"/>
                  </a:lnTo>
                  <a:lnTo>
                    <a:pt x="1090866" y="215900"/>
                  </a:lnTo>
                  <a:lnTo>
                    <a:pt x="1072515" y="241300"/>
                  </a:lnTo>
                  <a:lnTo>
                    <a:pt x="1061694" y="246773"/>
                  </a:lnTo>
                  <a:lnTo>
                    <a:pt x="1061694" y="546100"/>
                  </a:lnTo>
                  <a:lnTo>
                    <a:pt x="1061694" y="558800"/>
                  </a:lnTo>
                  <a:lnTo>
                    <a:pt x="1056817" y="584200"/>
                  </a:lnTo>
                  <a:lnTo>
                    <a:pt x="1042492" y="596900"/>
                  </a:lnTo>
                  <a:lnTo>
                    <a:pt x="1019175" y="622300"/>
                  </a:lnTo>
                  <a:lnTo>
                    <a:pt x="987336" y="635000"/>
                  </a:lnTo>
                  <a:lnTo>
                    <a:pt x="947420" y="647700"/>
                  </a:lnTo>
                  <a:lnTo>
                    <a:pt x="899909" y="660400"/>
                  </a:lnTo>
                  <a:lnTo>
                    <a:pt x="845248" y="673100"/>
                  </a:lnTo>
                  <a:lnTo>
                    <a:pt x="783907" y="685800"/>
                  </a:lnTo>
                  <a:lnTo>
                    <a:pt x="716343" y="698500"/>
                  </a:lnTo>
                  <a:lnTo>
                    <a:pt x="412432" y="698500"/>
                  </a:lnTo>
                  <a:lnTo>
                    <a:pt x="344868" y="685800"/>
                  </a:lnTo>
                  <a:lnTo>
                    <a:pt x="283527" y="673100"/>
                  </a:lnTo>
                  <a:lnTo>
                    <a:pt x="228866" y="660400"/>
                  </a:lnTo>
                  <a:lnTo>
                    <a:pt x="181356" y="647700"/>
                  </a:lnTo>
                  <a:lnTo>
                    <a:pt x="141452" y="635000"/>
                  </a:lnTo>
                  <a:lnTo>
                    <a:pt x="86296" y="596900"/>
                  </a:lnTo>
                  <a:lnTo>
                    <a:pt x="71970" y="584200"/>
                  </a:lnTo>
                  <a:lnTo>
                    <a:pt x="67094" y="558800"/>
                  </a:lnTo>
                  <a:lnTo>
                    <a:pt x="67094" y="546100"/>
                  </a:lnTo>
                  <a:lnTo>
                    <a:pt x="98793" y="558800"/>
                  </a:lnTo>
                  <a:lnTo>
                    <a:pt x="135712" y="584200"/>
                  </a:lnTo>
                  <a:lnTo>
                    <a:pt x="177380" y="596900"/>
                  </a:lnTo>
                  <a:lnTo>
                    <a:pt x="223367" y="609600"/>
                  </a:lnTo>
                  <a:lnTo>
                    <a:pt x="273202" y="622300"/>
                  </a:lnTo>
                  <a:lnTo>
                    <a:pt x="326428" y="622300"/>
                  </a:lnTo>
                  <a:lnTo>
                    <a:pt x="382625" y="635000"/>
                  </a:lnTo>
                  <a:lnTo>
                    <a:pt x="441312" y="635000"/>
                  </a:lnTo>
                  <a:lnTo>
                    <a:pt x="502043" y="647700"/>
                  </a:lnTo>
                  <a:lnTo>
                    <a:pt x="626719" y="647700"/>
                  </a:lnTo>
                  <a:lnTo>
                    <a:pt x="687451" y="635000"/>
                  </a:lnTo>
                  <a:lnTo>
                    <a:pt x="746150" y="635000"/>
                  </a:lnTo>
                  <a:lnTo>
                    <a:pt x="802335" y="622300"/>
                  </a:lnTo>
                  <a:lnTo>
                    <a:pt x="855573" y="622300"/>
                  </a:lnTo>
                  <a:lnTo>
                    <a:pt x="905408" y="609600"/>
                  </a:lnTo>
                  <a:lnTo>
                    <a:pt x="951382" y="596900"/>
                  </a:lnTo>
                  <a:lnTo>
                    <a:pt x="993063" y="584200"/>
                  </a:lnTo>
                  <a:lnTo>
                    <a:pt x="1029982" y="558800"/>
                  </a:lnTo>
                  <a:lnTo>
                    <a:pt x="1061694" y="546100"/>
                  </a:lnTo>
                  <a:lnTo>
                    <a:pt x="1061694" y="246773"/>
                  </a:lnTo>
                  <a:lnTo>
                    <a:pt x="1047356" y="254000"/>
                  </a:lnTo>
                  <a:lnTo>
                    <a:pt x="1015682" y="279400"/>
                  </a:lnTo>
                  <a:lnTo>
                    <a:pt x="977798" y="292100"/>
                  </a:lnTo>
                  <a:lnTo>
                    <a:pt x="934021" y="304800"/>
                  </a:lnTo>
                  <a:lnTo>
                    <a:pt x="884631" y="317500"/>
                  </a:lnTo>
                  <a:lnTo>
                    <a:pt x="829957" y="330200"/>
                  </a:lnTo>
                  <a:lnTo>
                    <a:pt x="770293" y="330200"/>
                  </a:lnTo>
                  <a:lnTo>
                    <a:pt x="705942" y="342900"/>
                  </a:lnTo>
                  <a:lnTo>
                    <a:pt x="422821" y="342900"/>
                  </a:lnTo>
                  <a:lnTo>
                    <a:pt x="358470" y="330200"/>
                  </a:lnTo>
                  <a:lnTo>
                    <a:pt x="298792" y="330200"/>
                  </a:lnTo>
                  <a:lnTo>
                    <a:pt x="244119" y="317500"/>
                  </a:lnTo>
                  <a:lnTo>
                    <a:pt x="194729" y="304800"/>
                  </a:lnTo>
                  <a:lnTo>
                    <a:pt x="150952" y="292100"/>
                  </a:lnTo>
                  <a:lnTo>
                    <a:pt x="113068" y="279400"/>
                  </a:lnTo>
                  <a:lnTo>
                    <a:pt x="81381" y="254000"/>
                  </a:lnTo>
                  <a:lnTo>
                    <a:pt x="56222" y="241300"/>
                  </a:lnTo>
                  <a:lnTo>
                    <a:pt x="37871" y="215900"/>
                  </a:lnTo>
                  <a:lnTo>
                    <a:pt x="26631" y="203200"/>
                  </a:lnTo>
                  <a:lnTo>
                    <a:pt x="22821" y="190500"/>
                  </a:lnTo>
                  <a:lnTo>
                    <a:pt x="26631" y="165100"/>
                  </a:lnTo>
                  <a:lnTo>
                    <a:pt x="37871" y="152400"/>
                  </a:lnTo>
                  <a:lnTo>
                    <a:pt x="56222" y="127000"/>
                  </a:lnTo>
                  <a:lnTo>
                    <a:pt x="81381" y="114300"/>
                  </a:lnTo>
                  <a:lnTo>
                    <a:pt x="113068" y="101600"/>
                  </a:lnTo>
                  <a:lnTo>
                    <a:pt x="150952" y="76200"/>
                  </a:lnTo>
                  <a:lnTo>
                    <a:pt x="194729" y="63500"/>
                  </a:lnTo>
                  <a:lnTo>
                    <a:pt x="244119" y="50800"/>
                  </a:lnTo>
                  <a:lnTo>
                    <a:pt x="298792" y="38100"/>
                  </a:lnTo>
                  <a:lnTo>
                    <a:pt x="358470" y="38100"/>
                  </a:lnTo>
                  <a:lnTo>
                    <a:pt x="422821" y="25400"/>
                  </a:lnTo>
                  <a:lnTo>
                    <a:pt x="705942" y="25400"/>
                  </a:lnTo>
                  <a:lnTo>
                    <a:pt x="770293" y="38100"/>
                  </a:lnTo>
                  <a:lnTo>
                    <a:pt x="829957" y="38100"/>
                  </a:lnTo>
                  <a:lnTo>
                    <a:pt x="884631" y="50800"/>
                  </a:lnTo>
                  <a:lnTo>
                    <a:pt x="934021" y="63500"/>
                  </a:lnTo>
                  <a:lnTo>
                    <a:pt x="977798" y="76200"/>
                  </a:lnTo>
                  <a:lnTo>
                    <a:pt x="1015682" y="101600"/>
                  </a:lnTo>
                  <a:lnTo>
                    <a:pt x="1047356" y="114300"/>
                  </a:lnTo>
                  <a:lnTo>
                    <a:pt x="1072515" y="127000"/>
                  </a:lnTo>
                  <a:lnTo>
                    <a:pt x="1090866" y="152400"/>
                  </a:lnTo>
                  <a:lnTo>
                    <a:pt x="1102093" y="165100"/>
                  </a:lnTo>
                  <a:lnTo>
                    <a:pt x="1105903" y="190500"/>
                  </a:lnTo>
                  <a:lnTo>
                    <a:pt x="1105903" y="132397"/>
                  </a:lnTo>
                  <a:lnTo>
                    <a:pt x="1091336" y="114300"/>
                  </a:lnTo>
                  <a:lnTo>
                    <a:pt x="1063548" y="101600"/>
                  </a:lnTo>
                  <a:lnTo>
                    <a:pt x="1028928" y="76200"/>
                  </a:lnTo>
                  <a:lnTo>
                    <a:pt x="987945" y="63500"/>
                  </a:lnTo>
                  <a:lnTo>
                    <a:pt x="941108" y="38100"/>
                  </a:lnTo>
                  <a:lnTo>
                    <a:pt x="888898" y="25400"/>
                  </a:lnTo>
                  <a:lnTo>
                    <a:pt x="831811" y="12700"/>
                  </a:lnTo>
                  <a:lnTo>
                    <a:pt x="770318" y="12700"/>
                  </a:lnTo>
                  <a:lnTo>
                    <a:pt x="704926" y="0"/>
                  </a:lnTo>
                  <a:lnTo>
                    <a:pt x="423837" y="0"/>
                  </a:lnTo>
                  <a:lnTo>
                    <a:pt x="358444" y="12700"/>
                  </a:lnTo>
                  <a:lnTo>
                    <a:pt x="296951" y="12700"/>
                  </a:lnTo>
                  <a:lnTo>
                    <a:pt x="239852" y="25400"/>
                  </a:lnTo>
                  <a:lnTo>
                    <a:pt x="187642" y="38100"/>
                  </a:lnTo>
                  <a:lnTo>
                    <a:pt x="140792" y="63500"/>
                  </a:lnTo>
                  <a:lnTo>
                    <a:pt x="99809" y="76200"/>
                  </a:lnTo>
                  <a:lnTo>
                    <a:pt x="65189" y="101600"/>
                  </a:lnTo>
                  <a:lnTo>
                    <a:pt x="37401" y="114300"/>
                  </a:lnTo>
                  <a:lnTo>
                    <a:pt x="16954" y="139700"/>
                  </a:lnTo>
                  <a:lnTo>
                    <a:pt x="4318" y="165100"/>
                  </a:lnTo>
                  <a:lnTo>
                    <a:pt x="0" y="190500"/>
                  </a:lnTo>
                  <a:lnTo>
                    <a:pt x="0" y="457200"/>
                  </a:lnTo>
                  <a:lnTo>
                    <a:pt x="2362" y="469900"/>
                  </a:lnTo>
                  <a:lnTo>
                    <a:pt x="9436" y="495300"/>
                  </a:lnTo>
                  <a:lnTo>
                    <a:pt x="21170" y="508000"/>
                  </a:lnTo>
                  <a:lnTo>
                    <a:pt x="37566" y="520700"/>
                  </a:lnTo>
                  <a:lnTo>
                    <a:pt x="22834" y="533400"/>
                  </a:lnTo>
                  <a:lnTo>
                    <a:pt x="10896" y="546100"/>
                  </a:lnTo>
                  <a:lnTo>
                    <a:pt x="2908" y="571500"/>
                  </a:lnTo>
                  <a:lnTo>
                    <a:pt x="0" y="584200"/>
                  </a:lnTo>
                  <a:lnTo>
                    <a:pt x="0" y="850900"/>
                  </a:lnTo>
                  <a:lnTo>
                    <a:pt x="2362" y="876300"/>
                  </a:lnTo>
                  <a:lnTo>
                    <a:pt x="9423" y="889000"/>
                  </a:lnTo>
                  <a:lnTo>
                    <a:pt x="21170" y="901700"/>
                  </a:lnTo>
                  <a:lnTo>
                    <a:pt x="37553" y="927100"/>
                  </a:lnTo>
                  <a:lnTo>
                    <a:pt x="22834" y="939800"/>
                  </a:lnTo>
                  <a:lnTo>
                    <a:pt x="10909" y="952500"/>
                  </a:lnTo>
                  <a:lnTo>
                    <a:pt x="2921" y="965200"/>
                  </a:lnTo>
                  <a:lnTo>
                    <a:pt x="0" y="977900"/>
                  </a:lnTo>
                  <a:lnTo>
                    <a:pt x="0" y="1257300"/>
                  </a:lnTo>
                  <a:lnTo>
                    <a:pt x="4318" y="1282700"/>
                  </a:lnTo>
                  <a:lnTo>
                    <a:pt x="16954" y="1295400"/>
                  </a:lnTo>
                  <a:lnTo>
                    <a:pt x="37401" y="1320800"/>
                  </a:lnTo>
                  <a:lnTo>
                    <a:pt x="65189" y="1346200"/>
                  </a:lnTo>
                  <a:lnTo>
                    <a:pt x="99809" y="1358900"/>
                  </a:lnTo>
                  <a:lnTo>
                    <a:pt x="140792" y="1384300"/>
                  </a:lnTo>
                  <a:lnTo>
                    <a:pt x="187642" y="1397000"/>
                  </a:lnTo>
                  <a:lnTo>
                    <a:pt x="239852" y="1409700"/>
                  </a:lnTo>
                  <a:lnTo>
                    <a:pt x="296951" y="1422400"/>
                  </a:lnTo>
                  <a:lnTo>
                    <a:pt x="358444" y="1435100"/>
                  </a:lnTo>
                  <a:lnTo>
                    <a:pt x="770318" y="1435100"/>
                  </a:lnTo>
                  <a:lnTo>
                    <a:pt x="831811" y="1422400"/>
                  </a:lnTo>
                  <a:lnTo>
                    <a:pt x="888898" y="1409700"/>
                  </a:lnTo>
                  <a:lnTo>
                    <a:pt x="941108" y="1397000"/>
                  </a:lnTo>
                  <a:lnTo>
                    <a:pt x="987958" y="1384300"/>
                  </a:lnTo>
                  <a:lnTo>
                    <a:pt x="1028928" y="1358900"/>
                  </a:lnTo>
                  <a:lnTo>
                    <a:pt x="1063548" y="1346200"/>
                  </a:lnTo>
                  <a:lnTo>
                    <a:pt x="1091336" y="1320800"/>
                  </a:lnTo>
                  <a:lnTo>
                    <a:pt x="1111783" y="1295400"/>
                  </a:lnTo>
                  <a:lnTo>
                    <a:pt x="1124407" y="1282700"/>
                  </a:lnTo>
                  <a:lnTo>
                    <a:pt x="1128725" y="1257300"/>
                  </a:lnTo>
                  <a:lnTo>
                    <a:pt x="1128725" y="1143000"/>
                  </a:lnTo>
                  <a:lnTo>
                    <a:pt x="1128725" y="977900"/>
                  </a:lnTo>
                  <a:lnTo>
                    <a:pt x="1125816" y="965200"/>
                  </a:lnTo>
                  <a:lnTo>
                    <a:pt x="1117828" y="952500"/>
                  </a:lnTo>
                  <a:lnTo>
                    <a:pt x="1105903" y="939800"/>
                  </a:lnTo>
                  <a:lnTo>
                    <a:pt x="1105903" y="977900"/>
                  </a:lnTo>
                  <a:lnTo>
                    <a:pt x="1102093" y="1003300"/>
                  </a:lnTo>
                  <a:lnTo>
                    <a:pt x="1090866" y="1016000"/>
                  </a:lnTo>
                  <a:lnTo>
                    <a:pt x="1072515" y="1041400"/>
                  </a:lnTo>
                  <a:lnTo>
                    <a:pt x="1047356" y="1054100"/>
                  </a:lnTo>
                  <a:lnTo>
                    <a:pt x="1015682" y="1066800"/>
                  </a:lnTo>
                  <a:lnTo>
                    <a:pt x="977798" y="1092200"/>
                  </a:lnTo>
                  <a:lnTo>
                    <a:pt x="934021" y="1104900"/>
                  </a:lnTo>
                  <a:lnTo>
                    <a:pt x="884631" y="1117600"/>
                  </a:lnTo>
                  <a:lnTo>
                    <a:pt x="829957" y="1130300"/>
                  </a:lnTo>
                  <a:lnTo>
                    <a:pt x="770293" y="1130300"/>
                  </a:lnTo>
                  <a:lnTo>
                    <a:pt x="705942" y="1143000"/>
                  </a:lnTo>
                  <a:lnTo>
                    <a:pt x="422821" y="1143000"/>
                  </a:lnTo>
                  <a:lnTo>
                    <a:pt x="358470" y="1130300"/>
                  </a:lnTo>
                  <a:lnTo>
                    <a:pt x="298792" y="1130300"/>
                  </a:lnTo>
                  <a:lnTo>
                    <a:pt x="244119" y="1117600"/>
                  </a:lnTo>
                  <a:lnTo>
                    <a:pt x="194729" y="1104900"/>
                  </a:lnTo>
                  <a:lnTo>
                    <a:pt x="150952" y="1092200"/>
                  </a:lnTo>
                  <a:lnTo>
                    <a:pt x="113068" y="1066800"/>
                  </a:lnTo>
                  <a:lnTo>
                    <a:pt x="81381" y="1054100"/>
                  </a:lnTo>
                  <a:lnTo>
                    <a:pt x="56222" y="1041400"/>
                  </a:lnTo>
                  <a:lnTo>
                    <a:pt x="37871" y="1016000"/>
                  </a:lnTo>
                  <a:lnTo>
                    <a:pt x="26631" y="1003300"/>
                  </a:lnTo>
                  <a:lnTo>
                    <a:pt x="22821" y="977900"/>
                  </a:lnTo>
                  <a:lnTo>
                    <a:pt x="24384" y="977900"/>
                  </a:lnTo>
                  <a:lnTo>
                    <a:pt x="28765" y="965200"/>
                  </a:lnTo>
                  <a:lnTo>
                    <a:pt x="35547" y="952500"/>
                  </a:lnTo>
                  <a:lnTo>
                    <a:pt x="44272" y="952500"/>
                  </a:lnTo>
                  <a:lnTo>
                    <a:pt x="44272" y="965200"/>
                  </a:lnTo>
                  <a:lnTo>
                    <a:pt x="49618" y="990600"/>
                  </a:lnTo>
                  <a:lnTo>
                    <a:pt x="65049" y="1016000"/>
                  </a:lnTo>
                  <a:lnTo>
                    <a:pt x="89585" y="1028700"/>
                  </a:lnTo>
                  <a:lnTo>
                    <a:pt x="122301" y="1054100"/>
                  </a:lnTo>
                  <a:lnTo>
                    <a:pt x="162242" y="1066800"/>
                  </a:lnTo>
                  <a:lnTo>
                    <a:pt x="208457" y="1079500"/>
                  </a:lnTo>
                  <a:lnTo>
                    <a:pt x="259994" y="1092200"/>
                  </a:lnTo>
                  <a:lnTo>
                    <a:pt x="315912" y="1104900"/>
                  </a:lnTo>
                  <a:lnTo>
                    <a:pt x="375259" y="1117600"/>
                  </a:lnTo>
                  <a:lnTo>
                    <a:pt x="753516" y="1117600"/>
                  </a:lnTo>
                  <a:lnTo>
                    <a:pt x="812863" y="1104900"/>
                  </a:lnTo>
                  <a:lnTo>
                    <a:pt x="868781" y="1092200"/>
                  </a:lnTo>
                  <a:lnTo>
                    <a:pt x="920318" y="1079500"/>
                  </a:lnTo>
                  <a:lnTo>
                    <a:pt x="966533" y="1066800"/>
                  </a:lnTo>
                  <a:lnTo>
                    <a:pt x="1006475" y="1054100"/>
                  </a:lnTo>
                  <a:lnTo>
                    <a:pt x="1039190" y="1028700"/>
                  </a:lnTo>
                  <a:lnTo>
                    <a:pt x="1063739" y="1016000"/>
                  </a:lnTo>
                  <a:lnTo>
                    <a:pt x="1079157" y="990600"/>
                  </a:lnTo>
                  <a:lnTo>
                    <a:pt x="1084516" y="965200"/>
                  </a:lnTo>
                  <a:lnTo>
                    <a:pt x="1084516" y="952500"/>
                  </a:lnTo>
                  <a:lnTo>
                    <a:pt x="1093228" y="952500"/>
                  </a:lnTo>
                  <a:lnTo>
                    <a:pt x="1099985" y="965200"/>
                  </a:lnTo>
                  <a:lnTo>
                    <a:pt x="1104353" y="977900"/>
                  </a:lnTo>
                  <a:lnTo>
                    <a:pt x="1105903" y="977900"/>
                  </a:lnTo>
                  <a:lnTo>
                    <a:pt x="1105903" y="939800"/>
                  </a:lnTo>
                  <a:lnTo>
                    <a:pt x="1091171" y="927100"/>
                  </a:lnTo>
                  <a:lnTo>
                    <a:pt x="1107592" y="901700"/>
                  </a:lnTo>
                  <a:lnTo>
                    <a:pt x="1119327" y="889000"/>
                  </a:lnTo>
                  <a:lnTo>
                    <a:pt x="1126375" y="876300"/>
                  </a:lnTo>
                  <a:lnTo>
                    <a:pt x="1128725" y="850900"/>
                  </a:lnTo>
                  <a:lnTo>
                    <a:pt x="1128725" y="749300"/>
                  </a:lnTo>
                  <a:lnTo>
                    <a:pt x="1128725" y="584200"/>
                  </a:lnTo>
                  <a:lnTo>
                    <a:pt x="1125816" y="571500"/>
                  </a:lnTo>
                  <a:lnTo>
                    <a:pt x="1117828" y="546100"/>
                  </a:lnTo>
                  <a:lnTo>
                    <a:pt x="1105903" y="533400"/>
                  </a:lnTo>
                  <a:lnTo>
                    <a:pt x="1105903" y="584200"/>
                  </a:lnTo>
                  <a:lnTo>
                    <a:pt x="1102093" y="596900"/>
                  </a:lnTo>
                  <a:lnTo>
                    <a:pt x="1090866" y="622300"/>
                  </a:lnTo>
                  <a:lnTo>
                    <a:pt x="1072515" y="635000"/>
                  </a:lnTo>
                  <a:lnTo>
                    <a:pt x="1061694" y="645934"/>
                  </a:lnTo>
                  <a:lnTo>
                    <a:pt x="1061694" y="939800"/>
                  </a:lnTo>
                  <a:lnTo>
                    <a:pt x="1061694" y="965200"/>
                  </a:lnTo>
                  <a:lnTo>
                    <a:pt x="1056817" y="977900"/>
                  </a:lnTo>
                  <a:lnTo>
                    <a:pt x="1042492" y="1003300"/>
                  </a:lnTo>
                  <a:lnTo>
                    <a:pt x="1019175" y="1016000"/>
                  </a:lnTo>
                  <a:lnTo>
                    <a:pt x="987336" y="1028700"/>
                  </a:lnTo>
                  <a:lnTo>
                    <a:pt x="947420" y="1054100"/>
                  </a:lnTo>
                  <a:lnTo>
                    <a:pt x="899909" y="1066800"/>
                  </a:lnTo>
                  <a:lnTo>
                    <a:pt x="845248" y="1079500"/>
                  </a:lnTo>
                  <a:lnTo>
                    <a:pt x="783907" y="1092200"/>
                  </a:lnTo>
                  <a:lnTo>
                    <a:pt x="716343" y="1092200"/>
                  </a:lnTo>
                  <a:lnTo>
                    <a:pt x="643013" y="1104900"/>
                  </a:lnTo>
                  <a:lnTo>
                    <a:pt x="485749" y="1104900"/>
                  </a:lnTo>
                  <a:lnTo>
                    <a:pt x="412432" y="1092200"/>
                  </a:lnTo>
                  <a:lnTo>
                    <a:pt x="344868" y="1092200"/>
                  </a:lnTo>
                  <a:lnTo>
                    <a:pt x="283527" y="1079500"/>
                  </a:lnTo>
                  <a:lnTo>
                    <a:pt x="228866" y="1066800"/>
                  </a:lnTo>
                  <a:lnTo>
                    <a:pt x="181356" y="1054100"/>
                  </a:lnTo>
                  <a:lnTo>
                    <a:pt x="141452" y="1028700"/>
                  </a:lnTo>
                  <a:lnTo>
                    <a:pt x="109613" y="1016000"/>
                  </a:lnTo>
                  <a:lnTo>
                    <a:pt x="86296" y="1003300"/>
                  </a:lnTo>
                  <a:lnTo>
                    <a:pt x="71970" y="977900"/>
                  </a:lnTo>
                  <a:lnTo>
                    <a:pt x="67094" y="965200"/>
                  </a:lnTo>
                  <a:lnTo>
                    <a:pt x="67094" y="952500"/>
                  </a:lnTo>
                  <a:lnTo>
                    <a:pt x="67094" y="939800"/>
                  </a:lnTo>
                  <a:lnTo>
                    <a:pt x="98806" y="965200"/>
                  </a:lnTo>
                  <a:lnTo>
                    <a:pt x="135724" y="977900"/>
                  </a:lnTo>
                  <a:lnTo>
                    <a:pt x="177393" y="990600"/>
                  </a:lnTo>
                  <a:lnTo>
                    <a:pt x="223380" y="1003300"/>
                  </a:lnTo>
                  <a:lnTo>
                    <a:pt x="273215" y="1016000"/>
                  </a:lnTo>
                  <a:lnTo>
                    <a:pt x="326453" y="1028700"/>
                  </a:lnTo>
                  <a:lnTo>
                    <a:pt x="382638" y="1028700"/>
                  </a:lnTo>
                  <a:lnTo>
                    <a:pt x="441325" y="1041400"/>
                  </a:lnTo>
                  <a:lnTo>
                    <a:pt x="687451" y="1041400"/>
                  </a:lnTo>
                  <a:lnTo>
                    <a:pt x="746137" y="1028700"/>
                  </a:lnTo>
                  <a:lnTo>
                    <a:pt x="802322" y="1028700"/>
                  </a:lnTo>
                  <a:lnTo>
                    <a:pt x="855560" y="1016000"/>
                  </a:lnTo>
                  <a:lnTo>
                    <a:pt x="905395" y="1003300"/>
                  </a:lnTo>
                  <a:lnTo>
                    <a:pt x="951382" y="990600"/>
                  </a:lnTo>
                  <a:lnTo>
                    <a:pt x="993063" y="977900"/>
                  </a:lnTo>
                  <a:lnTo>
                    <a:pt x="1029982" y="965200"/>
                  </a:lnTo>
                  <a:lnTo>
                    <a:pt x="1061694" y="939800"/>
                  </a:lnTo>
                  <a:lnTo>
                    <a:pt x="1061694" y="645934"/>
                  </a:lnTo>
                  <a:lnTo>
                    <a:pt x="1047356" y="660400"/>
                  </a:lnTo>
                  <a:lnTo>
                    <a:pt x="1015682" y="673100"/>
                  </a:lnTo>
                  <a:lnTo>
                    <a:pt x="977798" y="685800"/>
                  </a:lnTo>
                  <a:lnTo>
                    <a:pt x="934021" y="698500"/>
                  </a:lnTo>
                  <a:lnTo>
                    <a:pt x="884631" y="711200"/>
                  </a:lnTo>
                  <a:lnTo>
                    <a:pt x="829957" y="723900"/>
                  </a:lnTo>
                  <a:lnTo>
                    <a:pt x="770293" y="736600"/>
                  </a:lnTo>
                  <a:lnTo>
                    <a:pt x="705942" y="736600"/>
                  </a:lnTo>
                  <a:lnTo>
                    <a:pt x="637197" y="749300"/>
                  </a:lnTo>
                  <a:lnTo>
                    <a:pt x="491566" y="749300"/>
                  </a:lnTo>
                  <a:lnTo>
                    <a:pt x="422821" y="736600"/>
                  </a:lnTo>
                  <a:lnTo>
                    <a:pt x="358470" y="736600"/>
                  </a:lnTo>
                  <a:lnTo>
                    <a:pt x="298792" y="723900"/>
                  </a:lnTo>
                  <a:lnTo>
                    <a:pt x="244119" y="711200"/>
                  </a:lnTo>
                  <a:lnTo>
                    <a:pt x="194729" y="698500"/>
                  </a:lnTo>
                  <a:lnTo>
                    <a:pt x="150952" y="685800"/>
                  </a:lnTo>
                  <a:lnTo>
                    <a:pt x="113068" y="673100"/>
                  </a:lnTo>
                  <a:lnTo>
                    <a:pt x="56222" y="635000"/>
                  </a:lnTo>
                  <a:lnTo>
                    <a:pt x="37871" y="622300"/>
                  </a:lnTo>
                  <a:lnTo>
                    <a:pt x="26631" y="596900"/>
                  </a:lnTo>
                  <a:lnTo>
                    <a:pt x="22821" y="584200"/>
                  </a:lnTo>
                  <a:lnTo>
                    <a:pt x="24384" y="571500"/>
                  </a:lnTo>
                  <a:lnTo>
                    <a:pt x="28765" y="571500"/>
                  </a:lnTo>
                  <a:lnTo>
                    <a:pt x="35534" y="558800"/>
                  </a:lnTo>
                  <a:lnTo>
                    <a:pt x="44272" y="546100"/>
                  </a:lnTo>
                  <a:lnTo>
                    <a:pt x="44272" y="558800"/>
                  </a:lnTo>
                  <a:lnTo>
                    <a:pt x="49618" y="584200"/>
                  </a:lnTo>
                  <a:lnTo>
                    <a:pt x="65049" y="609600"/>
                  </a:lnTo>
                  <a:lnTo>
                    <a:pt x="89585" y="635000"/>
                  </a:lnTo>
                  <a:lnTo>
                    <a:pt x="122301" y="647700"/>
                  </a:lnTo>
                  <a:lnTo>
                    <a:pt x="162242" y="673100"/>
                  </a:lnTo>
                  <a:lnTo>
                    <a:pt x="208457" y="685800"/>
                  </a:lnTo>
                  <a:lnTo>
                    <a:pt x="259994" y="698500"/>
                  </a:lnTo>
                  <a:lnTo>
                    <a:pt x="315912" y="711200"/>
                  </a:lnTo>
                  <a:lnTo>
                    <a:pt x="375259" y="711200"/>
                  </a:lnTo>
                  <a:lnTo>
                    <a:pt x="437083" y="723900"/>
                  </a:lnTo>
                  <a:lnTo>
                    <a:pt x="691680" y="723900"/>
                  </a:lnTo>
                  <a:lnTo>
                    <a:pt x="753516" y="711200"/>
                  </a:lnTo>
                  <a:lnTo>
                    <a:pt x="812863" y="711200"/>
                  </a:lnTo>
                  <a:lnTo>
                    <a:pt x="868781" y="698500"/>
                  </a:lnTo>
                  <a:lnTo>
                    <a:pt x="920318" y="685800"/>
                  </a:lnTo>
                  <a:lnTo>
                    <a:pt x="966533" y="673100"/>
                  </a:lnTo>
                  <a:lnTo>
                    <a:pt x="1006475" y="647700"/>
                  </a:lnTo>
                  <a:lnTo>
                    <a:pt x="1039190" y="635000"/>
                  </a:lnTo>
                  <a:lnTo>
                    <a:pt x="1063739" y="609600"/>
                  </a:lnTo>
                  <a:lnTo>
                    <a:pt x="1079157" y="584200"/>
                  </a:lnTo>
                  <a:lnTo>
                    <a:pt x="1084516" y="558800"/>
                  </a:lnTo>
                  <a:lnTo>
                    <a:pt x="1084516" y="546100"/>
                  </a:lnTo>
                  <a:lnTo>
                    <a:pt x="1093228" y="558800"/>
                  </a:lnTo>
                  <a:lnTo>
                    <a:pt x="1099985" y="571500"/>
                  </a:lnTo>
                  <a:lnTo>
                    <a:pt x="1104353" y="571500"/>
                  </a:lnTo>
                  <a:lnTo>
                    <a:pt x="1105903" y="584200"/>
                  </a:lnTo>
                  <a:lnTo>
                    <a:pt x="1105903" y="533400"/>
                  </a:lnTo>
                  <a:lnTo>
                    <a:pt x="1091171" y="520700"/>
                  </a:lnTo>
                  <a:lnTo>
                    <a:pt x="1107592" y="508000"/>
                  </a:lnTo>
                  <a:lnTo>
                    <a:pt x="1119327" y="495300"/>
                  </a:lnTo>
                  <a:lnTo>
                    <a:pt x="1126375" y="469900"/>
                  </a:lnTo>
                  <a:lnTo>
                    <a:pt x="1128725" y="457200"/>
                  </a:lnTo>
                  <a:lnTo>
                    <a:pt x="1128725" y="342900"/>
                  </a:lnTo>
                  <a:lnTo>
                    <a:pt x="1128725" y="190500"/>
                  </a:lnTo>
                  <a:close/>
                </a:path>
              </a:pathLst>
            </a:custGeom>
            <a:solidFill>
              <a:srgbClr val="93BEE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1808906" y="7353301"/>
            <a:ext cx="1359535" cy="1271270"/>
            <a:chOff x="1808906" y="7353301"/>
            <a:chExt cx="1359535" cy="1271270"/>
          </a:xfrm>
        </p:grpSpPr>
        <p:sp>
          <p:nvSpPr>
            <p:cNvPr id="11" name="object 11"/>
            <p:cNvSpPr/>
            <p:nvPr/>
          </p:nvSpPr>
          <p:spPr>
            <a:xfrm>
              <a:off x="1808906" y="7353301"/>
              <a:ext cx="993140" cy="993775"/>
            </a:xfrm>
            <a:custGeom>
              <a:avLst/>
              <a:gdLst/>
              <a:ahLst/>
              <a:cxnLst/>
              <a:rect l="l" t="t" r="r" b="b"/>
              <a:pathLst>
                <a:path w="993139" h="993775">
                  <a:moveTo>
                    <a:pt x="638209" y="793621"/>
                  </a:moveTo>
                  <a:lnTo>
                    <a:pt x="354680" y="793621"/>
                  </a:lnTo>
                  <a:lnTo>
                    <a:pt x="362571" y="797253"/>
                  </a:lnTo>
                  <a:lnTo>
                    <a:pt x="370562" y="800683"/>
                  </a:lnTo>
                  <a:lnTo>
                    <a:pt x="378655" y="803912"/>
                  </a:lnTo>
                  <a:lnTo>
                    <a:pt x="386848" y="806938"/>
                  </a:lnTo>
                  <a:lnTo>
                    <a:pt x="386848" y="930056"/>
                  </a:lnTo>
                  <a:lnTo>
                    <a:pt x="391846" y="954648"/>
                  </a:lnTo>
                  <a:lnTo>
                    <a:pt x="405453" y="974787"/>
                  </a:lnTo>
                  <a:lnTo>
                    <a:pt x="425589" y="988396"/>
                  </a:lnTo>
                  <a:lnTo>
                    <a:pt x="450176" y="993394"/>
                  </a:lnTo>
                  <a:lnTo>
                    <a:pt x="542747" y="993394"/>
                  </a:lnTo>
                  <a:lnTo>
                    <a:pt x="567333" y="988396"/>
                  </a:lnTo>
                  <a:lnTo>
                    <a:pt x="587469" y="974787"/>
                  </a:lnTo>
                  <a:lnTo>
                    <a:pt x="601077" y="954648"/>
                  </a:lnTo>
                  <a:lnTo>
                    <a:pt x="606074" y="930056"/>
                  </a:lnTo>
                  <a:lnTo>
                    <a:pt x="606074" y="806938"/>
                  </a:lnTo>
                  <a:lnTo>
                    <a:pt x="614267" y="803912"/>
                  </a:lnTo>
                  <a:lnTo>
                    <a:pt x="622356" y="800683"/>
                  </a:lnTo>
                  <a:lnTo>
                    <a:pt x="630337" y="797253"/>
                  </a:lnTo>
                  <a:lnTo>
                    <a:pt x="638209" y="793621"/>
                  </a:lnTo>
                  <a:close/>
                </a:path>
                <a:path w="993139" h="993775">
                  <a:moveTo>
                    <a:pt x="222912" y="94263"/>
                  </a:moveTo>
                  <a:lnTo>
                    <a:pt x="178146" y="112725"/>
                  </a:lnTo>
                  <a:lnTo>
                    <a:pt x="112670" y="178236"/>
                  </a:lnTo>
                  <a:lnTo>
                    <a:pt x="94204" y="223030"/>
                  </a:lnTo>
                  <a:lnTo>
                    <a:pt x="98820" y="246893"/>
                  </a:lnTo>
                  <a:lnTo>
                    <a:pt x="112670" y="267825"/>
                  </a:lnTo>
                  <a:lnTo>
                    <a:pt x="199688" y="354858"/>
                  </a:lnTo>
                  <a:lnTo>
                    <a:pt x="196050" y="362752"/>
                  </a:lnTo>
                  <a:lnTo>
                    <a:pt x="192616" y="370747"/>
                  </a:lnTo>
                  <a:lnTo>
                    <a:pt x="189388" y="378844"/>
                  </a:lnTo>
                  <a:lnTo>
                    <a:pt x="186367" y="387041"/>
                  </a:lnTo>
                  <a:lnTo>
                    <a:pt x="63312" y="387041"/>
                  </a:lnTo>
                  <a:lnTo>
                    <a:pt x="38729" y="392041"/>
                  </a:lnTo>
                  <a:lnTo>
                    <a:pt x="18598" y="405655"/>
                  </a:lnTo>
                  <a:lnTo>
                    <a:pt x="4995" y="425801"/>
                  </a:lnTo>
                  <a:lnTo>
                    <a:pt x="0" y="450399"/>
                  </a:lnTo>
                  <a:lnTo>
                    <a:pt x="0" y="543014"/>
                  </a:lnTo>
                  <a:lnTo>
                    <a:pt x="4995" y="567612"/>
                  </a:lnTo>
                  <a:lnTo>
                    <a:pt x="18598" y="587758"/>
                  </a:lnTo>
                  <a:lnTo>
                    <a:pt x="38729" y="601372"/>
                  </a:lnTo>
                  <a:lnTo>
                    <a:pt x="63312" y="606372"/>
                  </a:lnTo>
                  <a:lnTo>
                    <a:pt x="186368" y="606372"/>
                  </a:lnTo>
                  <a:lnTo>
                    <a:pt x="189388" y="614569"/>
                  </a:lnTo>
                  <a:lnTo>
                    <a:pt x="192615" y="622662"/>
                  </a:lnTo>
                  <a:lnTo>
                    <a:pt x="196048" y="630647"/>
                  </a:lnTo>
                  <a:lnTo>
                    <a:pt x="199689" y="638522"/>
                  </a:lnTo>
                  <a:lnTo>
                    <a:pt x="112670" y="725589"/>
                  </a:lnTo>
                  <a:lnTo>
                    <a:pt x="98820" y="746506"/>
                  </a:lnTo>
                  <a:lnTo>
                    <a:pt x="94204" y="770371"/>
                  </a:lnTo>
                  <a:lnTo>
                    <a:pt x="98820" y="794242"/>
                  </a:lnTo>
                  <a:lnTo>
                    <a:pt x="112670" y="815178"/>
                  </a:lnTo>
                  <a:lnTo>
                    <a:pt x="178146" y="880654"/>
                  </a:lnTo>
                  <a:lnTo>
                    <a:pt x="199060" y="894520"/>
                  </a:lnTo>
                  <a:lnTo>
                    <a:pt x="222912" y="899142"/>
                  </a:lnTo>
                  <a:lnTo>
                    <a:pt x="246764" y="894520"/>
                  </a:lnTo>
                  <a:lnTo>
                    <a:pt x="267678" y="880654"/>
                  </a:lnTo>
                  <a:lnTo>
                    <a:pt x="354680" y="793621"/>
                  </a:lnTo>
                  <a:lnTo>
                    <a:pt x="894219" y="793621"/>
                  </a:lnTo>
                  <a:lnTo>
                    <a:pt x="898713" y="770371"/>
                  </a:lnTo>
                  <a:lnTo>
                    <a:pt x="894099" y="746506"/>
                  </a:lnTo>
                  <a:lnTo>
                    <a:pt x="880259" y="725589"/>
                  </a:lnTo>
                  <a:lnTo>
                    <a:pt x="832393" y="677700"/>
                  </a:lnTo>
                  <a:lnTo>
                    <a:pt x="496461" y="677700"/>
                  </a:lnTo>
                  <a:lnTo>
                    <a:pt x="448361" y="671234"/>
                  </a:lnTo>
                  <a:lnTo>
                    <a:pt x="405142" y="652986"/>
                  </a:lnTo>
                  <a:lnTo>
                    <a:pt x="368528" y="624684"/>
                  </a:lnTo>
                  <a:lnTo>
                    <a:pt x="340241" y="588052"/>
                  </a:lnTo>
                  <a:lnTo>
                    <a:pt x="322005" y="544817"/>
                  </a:lnTo>
                  <a:lnTo>
                    <a:pt x="315544" y="496707"/>
                  </a:lnTo>
                  <a:lnTo>
                    <a:pt x="322005" y="448584"/>
                  </a:lnTo>
                  <a:lnTo>
                    <a:pt x="340241" y="405347"/>
                  </a:lnTo>
                  <a:lnTo>
                    <a:pt x="368528" y="368717"/>
                  </a:lnTo>
                  <a:lnTo>
                    <a:pt x="405142" y="340419"/>
                  </a:lnTo>
                  <a:lnTo>
                    <a:pt x="448361" y="322177"/>
                  </a:lnTo>
                  <a:lnTo>
                    <a:pt x="496461" y="315713"/>
                  </a:lnTo>
                  <a:lnTo>
                    <a:pt x="832375" y="315713"/>
                  </a:lnTo>
                  <a:lnTo>
                    <a:pt x="880259" y="267825"/>
                  </a:lnTo>
                  <a:lnTo>
                    <a:pt x="894099" y="246893"/>
                  </a:lnTo>
                  <a:lnTo>
                    <a:pt x="898712" y="223030"/>
                  </a:lnTo>
                  <a:lnTo>
                    <a:pt x="894220" y="199792"/>
                  </a:lnTo>
                  <a:lnTo>
                    <a:pt x="354680" y="199792"/>
                  </a:lnTo>
                  <a:lnTo>
                    <a:pt x="267678" y="112725"/>
                  </a:lnTo>
                  <a:lnTo>
                    <a:pt x="246764" y="98879"/>
                  </a:lnTo>
                  <a:lnTo>
                    <a:pt x="222912" y="94263"/>
                  </a:lnTo>
                  <a:close/>
                </a:path>
                <a:path w="993139" h="993775">
                  <a:moveTo>
                    <a:pt x="894219" y="793621"/>
                  </a:moveTo>
                  <a:lnTo>
                    <a:pt x="638209" y="793621"/>
                  </a:lnTo>
                  <a:lnTo>
                    <a:pt x="725234" y="880654"/>
                  </a:lnTo>
                  <a:lnTo>
                    <a:pt x="746155" y="894520"/>
                  </a:lnTo>
                  <a:lnTo>
                    <a:pt x="770007" y="899142"/>
                  </a:lnTo>
                  <a:lnTo>
                    <a:pt x="793859" y="894520"/>
                  </a:lnTo>
                  <a:lnTo>
                    <a:pt x="814780" y="880654"/>
                  </a:lnTo>
                  <a:lnTo>
                    <a:pt x="880259" y="815178"/>
                  </a:lnTo>
                  <a:lnTo>
                    <a:pt x="894099" y="794242"/>
                  </a:lnTo>
                  <a:lnTo>
                    <a:pt x="894219" y="793621"/>
                  </a:lnTo>
                  <a:close/>
                </a:path>
                <a:path w="993139" h="993775">
                  <a:moveTo>
                    <a:pt x="832375" y="315713"/>
                  </a:moveTo>
                  <a:lnTo>
                    <a:pt x="496461" y="315713"/>
                  </a:lnTo>
                  <a:lnTo>
                    <a:pt x="544549" y="322177"/>
                  </a:lnTo>
                  <a:lnTo>
                    <a:pt x="587762" y="340419"/>
                  </a:lnTo>
                  <a:lnTo>
                    <a:pt x="624377" y="368717"/>
                  </a:lnTo>
                  <a:lnTo>
                    <a:pt x="652666" y="405347"/>
                  </a:lnTo>
                  <a:lnTo>
                    <a:pt x="670905" y="448584"/>
                  </a:lnTo>
                  <a:lnTo>
                    <a:pt x="677368" y="496707"/>
                  </a:lnTo>
                  <a:lnTo>
                    <a:pt x="670905" y="544817"/>
                  </a:lnTo>
                  <a:lnTo>
                    <a:pt x="652666" y="588052"/>
                  </a:lnTo>
                  <a:lnTo>
                    <a:pt x="624377" y="624684"/>
                  </a:lnTo>
                  <a:lnTo>
                    <a:pt x="587763" y="652986"/>
                  </a:lnTo>
                  <a:lnTo>
                    <a:pt x="544549" y="671234"/>
                  </a:lnTo>
                  <a:lnTo>
                    <a:pt x="496461" y="677700"/>
                  </a:lnTo>
                  <a:lnTo>
                    <a:pt x="832393" y="677700"/>
                  </a:lnTo>
                  <a:lnTo>
                    <a:pt x="793234" y="638522"/>
                  </a:lnTo>
                  <a:lnTo>
                    <a:pt x="796869" y="630647"/>
                  </a:lnTo>
                  <a:lnTo>
                    <a:pt x="800305" y="622662"/>
                  </a:lnTo>
                  <a:lnTo>
                    <a:pt x="803534" y="614569"/>
                  </a:lnTo>
                  <a:lnTo>
                    <a:pt x="806545" y="606372"/>
                  </a:lnTo>
                  <a:lnTo>
                    <a:pt x="929603" y="606372"/>
                  </a:lnTo>
                  <a:lnTo>
                    <a:pt x="954189" y="601372"/>
                  </a:lnTo>
                  <a:lnTo>
                    <a:pt x="974326" y="587758"/>
                  </a:lnTo>
                  <a:lnTo>
                    <a:pt x="987933" y="567612"/>
                  </a:lnTo>
                  <a:lnTo>
                    <a:pt x="992931" y="543014"/>
                  </a:lnTo>
                  <a:lnTo>
                    <a:pt x="992931" y="450399"/>
                  </a:lnTo>
                  <a:lnTo>
                    <a:pt x="987933" y="425801"/>
                  </a:lnTo>
                  <a:lnTo>
                    <a:pt x="974326" y="405655"/>
                  </a:lnTo>
                  <a:lnTo>
                    <a:pt x="954189" y="392041"/>
                  </a:lnTo>
                  <a:lnTo>
                    <a:pt x="929603" y="387041"/>
                  </a:lnTo>
                  <a:lnTo>
                    <a:pt x="806545" y="387041"/>
                  </a:lnTo>
                  <a:lnTo>
                    <a:pt x="803519" y="378844"/>
                  </a:lnTo>
                  <a:lnTo>
                    <a:pt x="800292" y="370747"/>
                  </a:lnTo>
                  <a:lnTo>
                    <a:pt x="796864" y="362752"/>
                  </a:lnTo>
                  <a:lnTo>
                    <a:pt x="793234" y="354858"/>
                  </a:lnTo>
                  <a:lnTo>
                    <a:pt x="832375" y="315713"/>
                  </a:lnTo>
                  <a:close/>
                </a:path>
                <a:path w="993139" h="993775">
                  <a:moveTo>
                    <a:pt x="542747" y="0"/>
                  </a:moveTo>
                  <a:lnTo>
                    <a:pt x="450175" y="0"/>
                  </a:lnTo>
                  <a:lnTo>
                    <a:pt x="425589" y="5000"/>
                  </a:lnTo>
                  <a:lnTo>
                    <a:pt x="405453" y="18613"/>
                  </a:lnTo>
                  <a:lnTo>
                    <a:pt x="391846" y="38760"/>
                  </a:lnTo>
                  <a:lnTo>
                    <a:pt x="386848" y="63357"/>
                  </a:lnTo>
                  <a:lnTo>
                    <a:pt x="386848" y="186475"/>
                  </a:lnTo>
                  <a:lnTo>
                    <a:pt x="378614" y="189502"/>
                  </a:lnTo>
                  <a:lnTo>
                    <a:pt x="370520" y="192730"/>
                  </a:lnTo>
                  <a:lnTo>
                    <a:pt x="362546" y="196160"/>
                  </a:lnTo>
                  <a:lnTo>
                    <a:pt x="354680" y="199792"/>
                  </a:lnTo>
                  <a:lnTo>
                    <a:pt x="638209" y="199792"/>
                  </a:lnTo>
                  <a:lnTo>
                    <a:pt x="630326" y="196155"/>
                  </a:lnTo>
                  <a:lnTo>
                    <a:pt x="622324" y="192717"/>
                  </a:lnTo>
                  <a:lnTo>
                    <a:pt x="614229" y="189487"/>
                  </a:lnTo>
                  <a:lnTo>
                    <a:pt x="606074" y="186475"/>
                  </a:lnTo>
                  <a:lnTo>
                    <a:pt x="606074" y="63357"/>
                  </a:lnTo>
                  <a:lnTo>
                    <a:pt x="601076" y="38760"/>
                  </a:lnTo>
                  <a:lnTo>
                    <a:pt x="587469" y="18613"/>
                  </a:lnTo>
                  <a:lnTo>
                    <a:pt x="567333" y="5000"/>
                  </a:lnTo>
                  <a:lnTo>
                    <a:pt x="542747" y="0"/>
                  </a:lnTo>
                  <a:close/>
                </a:path>
                <a:path w="993139" h="993775">
                  <a:moveTo>
                    <a:pt x="770007" y="94263"/>
                  </a:moveTo>
                  <a:lnTo>
                    <a:pt x="746155" y="98879"/>
                  </a:lnTo>
                  <a:lnTo>
                    <a:pt x="725234" y="112725"/>
                  </a:lnTo>
                  <a:lnTo>
                    <a:pt x="638209" y="199792"/>
                  </a:lnTo>
                  <a:lnTo>
                    <a:pt x="894220" y="199792"/>
                  </a:lnTo>
                  <a:lnTo>
                    <a:pt x="814780" y="112725"/>
                  </a:lnTo>
                  <a:lnTo>
                    <a:pt x="770007" y="94263"/>
                  </a:lnTo>
                  <a:close/>
                </a:path>
              </a:pathLst>
            </a:custGeom>
            <a:solidFill>
              <a:srgbClr val="A8D0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378611" y="7834101"/>
              <a:ext cx="789940" cy="789940"/>
            </a:xfrm>
            <a:custGeom>
              <a:avLst/>
              <a:gdLst/>
              <a:ahLst/>
              <a:cxnLst/>
              <a:rect l="l" t="t" r="r" b="b"/>
              <a:pathLst>
                <a:path w="789939" h="789940">
                  <a:moveTo>
                    <a:pt x="327428" y="641350"/>
                  </a:moveTo>
                  <a:lnTo>
                    <a:pt x="290285" y="641350"/>
                  </a:lnTo>
                  <a:lnTo>
                    <a:pt x="291865" y="642620"/>
                  </a:lnTo>
                  <a:lnTo>
                    <a:pt x="295125" y="643890"/>
                  </a:lnTo>
                  <a:lnTo>
                    <a:pt x="295125" y="726440"/>
                  </a:lnTo>
                  <a:lnTo>
                    <a:pt x="300197" y="750570"/>
                  </a:lnTo>
                  <a:lnTo>
                    <a:pt x="314020" y="772160"/>
                  </a:lnTo>
                  <a:lnTo>
                    <a:pt x="334505" y="786130"/>
                  </a:lnTo>
                  <a:lnTo>
                    <a:pt x="359562" y="789940"/>
                  </a:lnTo>
                  <a:lnTo>
                    <a:pt x="430217" y="789940"/>
                  </a:lnTo>
                  <a:lnTo>
                    <a:pt x="455274" y="786130"/>
                  </a:lnTo>
                  <a:lnTo>
                    <a:pt x="475759" y="772160"/>
                  </a:lnTo>
                  <a:lnTo>
                    <a:pt x="484703" y="758190"/>
                  </a:lnTo>
                  <a:lnTo>
                    <a:pt x="359562" y="758190"/>
                  </a:lnTo>
                  <a:lnTo>
                    <a:pt x="347068" y="755650"/>
                  </a:lnTo>
                  <a:lnTo>
                    <a:pt x="336852" y="749300"/>
                  </a:lnTo>
                  <a:lnTo>
                    <a:pt x="329957" y="739140"/>
                  </a:lnTo>
                  <a:lnTo>
                    <a:pt x="327428" y="726440"/>
                  </a:lnTo>
                  <a:lnTo>
                    <a:pt x="327428" y="641350"/>
                  </a:lnTo>
                  <a:close/>
                </a:path>
                <a:path w="789939" h="789940">
                  <a:moveTo>
                    <a:pt x="502251" y="604520"/>
                  </a:moveTo>
                  <a:lnTo>
                    <a:pt x="488705" y="610870"/>
                  </a:lnTo>
                  <a:lnTo>
                    <a:pt x="480973" y="614680"/>
                  </a:lnTo>
                  <a:lnTo>
                    <a:pt x="466688" y="619760"/>
                  </a:lnTo>
                  <a:lnTo>
                    <a:pt x="462385" y="624840"/>
                  </a:lnTo>
                  <a:lnTo>
                    <a:pt x="462385" y="726440"/>
                  </a:lnTo>
                  <a:lnTo>
                    <a:pt x="459850" y="739140"/>
                  </a:lnTo>
                  <a:lnTo>
                    <a:pt x="452944" y="749300"/>
                  </a:lnTo>
                  <a:lnTo>
                    <a:pt x="442717" y="755650"/>
                  </a:lnTo>
                  <a:lnTo>
                    <a:pt x="430217" y="758190"/>
                  </a:lnTo>
                  <a:lnTo>
                    <a:pt x="484703" y="758190"/>
                  </a:lnTo>
                  <a:lnTo>
                    <a:pt x="489582" y="750570"/>
                  </a:lnTo>
                  <a:lnTo>
                    <a:pt x="494654" y="726440"/>
                  </a:lnTo>
                  <a:lnTo>
                    <a:pt x="494654" y="643890"/>
                  </a:lnTo>
                  <a:lnTo>
                    <a:pt x="496301" y="642620"/>
                  </a:lnTo>
                  <a:lnTo>
                    <a:pt x="499528" y="641350"/>
                  </a:lnTo>
                  <a:lnTo>
                    <a:pt x="545102" y="641350"/>
                  </a:lnTo>
                  <a:lnTo>
                    <a:pt x="509646" y="605790"/>
                  </a:lnTo>
                  <a:lnTo>
                    <a:pt x="502251" y="604520"/>
                  </a:lnTo>
                  <a:close/>
                </a:path>
                <a:path w="789939" h="789940">
                  <a:moveTo>
                    <a:pt x="186218" y="72390"/>
                  </a:moveTo>
                  <a:lnTo>
                    <a:pt x="140638" y="91440"/>
                  </a:lnTo>
                  <a:lnTo>
                    <a:pt x="90688" y="140970"/>
                  </a:lnTo>
                  <a:lnTo>
                    <a:pt x="71865" y="186690"/>
                  </a:lnTo>
                  <a:lnTo>
                    <a:pt x="73100" y="199390"/>
                  </a:lnTo>
                  <a:lnTo>
                    <a:pt x="76726" y="210820"/>
                  </a:lnTo>
                  <a:lnTo>
                    <a:pt x="82628" y="222250"/>
                  </a:lnTo>
                  <a:lnTo>
                    <a:pt x="90688" y="232410"/>
                  </a:lnTo>
                  <a:lnTo>
                    <a:pt x="149176" y="290830"/>
                  </a:lnTo>
                  <a:lnTo>
                    <a:pt x="147159" y="295910"/>
                  </a:lnTo>
                  <a:lnTo>
                    <a:pt x="64436" y="295910"/>
                  </a:lnTo>
                  <a:lnTo>
                    <a:pt x="39379" y="300990"/>
                  </a:lnTo>
                  <a:lnTo>
                    <a:pt x="18894" y="314960"/>
                  </a:lnTo>
                  <a:lnTo>
                    <a:pt x="5071" y="335280"/>
                  </a:lnTo>
                  <a:lnTo>
                    <a:pt x="0" y="360680"/>
                  </a:lnTo>
                  <a:lnTo>
                    <a:pt x="0" y="430530"/>
                  </a:lnTo>
                  <a:lnTo>
                    <a:pt x="5071" y="455930"/>
                  </a:lnTo>
                  <a:lnTo>
                    <a:pt x="18894" y="476250"/>
                  </a:lnTo>
                  <a:lnTo>
                    <a:pt x="39379" y="490220"/>
                  </a:lnTo>
                  <a:lnTo>
                    <a:pt x="64436" y="495300"/>
                  </a:lnTo>
                  <a:lnTo>
                    <a:pt x="147159" y="495300"/>
                  </a:lnTo>
                  <a:lnTo>
                    <a:pt x="149176" y="500380"/>
                  </a:lnTo>
                  <a:lnTo>
                    <a:pt x="90688" y="558800"/>
                  </a:lnTo>
                  <a:lnTo>
                    <a:pt x="71865" y="604520"/>
                  </a:lnTo>
                  <a:lnTo>
                    <a:pt x="73100" y="617220"/>
                  </a:lnTo>
                  <a:lnTo>
                    <a:pt x="140638" y="699770"/>
                  </a:lnTo>
                  <a:lnTo>
                    <a:pt x="186218" y="718820"/>
                  </a:lnTo>
                  <a:lnTo>
                    <a:pt x="198903" y="717550"/>
                  </a:lnTo>
                  <a:lnTo>
                    <a:pt x="210907" y="713740"/>
                  </a:lnTo>
                  <a:lnTo>
                    <a:pt x="221953" y="707390"/>
                  </a:lnTo>
                  <a:lnTo>
                    <a:pt x="231764" y="699770"/>
                  </a:lnTo>
                  <a:lnTo>
                    <a:pt x="245758" y="685800"/>
                  </a:lnTo>
                  <a:lnTo>
                    <a:pt x="177579" y="685800"/>
                  </a:lnTo>
                  <a:lnTo>
                    <a:pt x="169512" y="683260"/>
                  </a:lnTo>
                  <a:lnTo>
                    <a:pt x="107462" y="621030"/>
                  </a:lnTo>
                  <a:lnTo>
                    <a:pt x="104167" y="613410"/>
                  </a:lnTo>
                  <a:lnTo>
                    <a:pt x="104167" y="595630"/>
                  </a:lnTo>
                  <a:lnTo>
                    <a:pt x="107462" y="588010"/>
                  </a:lnTo>
                  <a:lnTo>
                    <a:pt x="184739" y="510540"/>
                  </a:lnTo>
                  <a:lnTo>
                    <a:pt x="185982" y="502920"/>
                  </a:lnTo>
                  <a:lnTo>
                    <a:pt x="179529" y="488950"/>
                  </a:lnTo>
                  <a:lnTo>
                    <a:pt x="176335" y="481330"/>
                  </a:lnTo>
                  <a:lnTo>
                    <a:pt x="171260" y="467360"/>
                  </a:lnTo>
                  <a:lnTo>
                    <a:pt x="165142" y="463550"/>
                  </a:lnTo>
                  <a:lnTo>
                    <a:pt x="64436" y="463550"/>
                  </a:lnTo>
                  <a:lnTo>
                    <a:pt x="51923" y="461010"/>
                  </a:lnTo>
                  <a:lnTo>
                    <a:pt x="41697" y="453390"/>
                  </a:lnTo>
                  <a:lnTo>
                    <a:pt x="34799" y="443230"/>
                  </a:lnTo>
                  <a:lnTo>
                    <a:pt x="32268" y="430530"/>
                  </a:lnTo>
                  <a:lnTo>
                    <a:pt x="32268" y="360680"/>
                  </a:lnTo>
                  <a:lnTo>
                    <a:pt x="34799" y="347980"/>
                  </a:lnTo>
                  <a:lnTo>
                    <a:pt x="41697" y="337820"/>
                  </a:lnTo>
                  <a:lnTo>
                    <a:pt x="51923" y="330200"/>
                  </a:lnTo>
                  <a:lnTo>
                    <a:pt x="64436" y="327660"/>
                  </a:lnTo>
                  <a:lnTo>
                    <a:pt x="165176" y="327660"/>
                  </a:lnTo>
                  <a:lnTo>
                    <a:pt x="171260" y="323850"/>
                  </a:lnTo>
                  <a:lnTo>
                    <a:pt x="176335" y="309880"/>
                  </a:lnTo>
                  <a:lnTo>
                    <a:pt x="179529" y="300990"/>
                  </a:lnTo>
                  <a:lnTo>
                    <a:pt x="186016" y="288290"/>
                  </a:lnTo>
                  <a:lnTo>
                    <a:pt x="184739" y="280670"/>
                  </a:lnTo>
                  <a:lnTo>
                    <a:pt x="179898" y="275590"/>
                  </a:lnTo>
                  <a:lnTo>
                    <a:pt x="113512" y="209550"/>
                  </a:lnTo>
                  <a:lnTo>
                    <a:pt x="107461" y="203200"/>
                  </a:lnTo>
                  <a:lnTo>
                    <a:pt x="104167" y="195580"/>
                  </a:lnTo>
                  <a:lnTo>
                    <a:pt x="104167" y="177800"/>
                  </a:lnTo>
                  <a:lnTo>
                    <a:pt x="107461" y="170180"/>
                  </a:lnTo>
                  <a:lnTo>
                    <a:pt x="113512" y="163830"/>
                  </a:lnTo>
                  <a:lnTo>
                    <a:pt x="169512" y="107950"/>
                  </a:lnTo>
                  <a:lnTo>
                    <a:pt x="177579" y="104140"/>
                  </a:lnTo>
                  <a:lnTo>
                    <a:pt x="244486" y="104140"/>
                  </a:lnTo>
                  <a:lnTo>
                    <a:pt x="231764" y="91440"/>
                  </a:lnTo>
                  <a:lnTo>
                    <a:pt x="221953" y="82550"/>
                  </a:lnTo>
                  <a:lnTo>
                    <a:pt x="210907" y="77470"/>
                  </a:lnTo>
                  <a:lnTo>
                    <a:pt x="198902" y="73660"/>
                  </a:lnTo>
                  <a:lnTo>
                    <a:pt x="186218" y="72390"/>
                  </a:lnTo>
                  <a:close/>
                </a:path>
                <a:path w="789939" h="789940">
                  <a:moveTo>
                    <a:pt x="545102" y="641350"/>
                  </a:moveTo>
                  <a:lnTo>
                    <a:pt x="499528" y="641350"/>
                  </a:lnTo>
                  <a:lnTo>
                    <a:pt x="558015" y="699770"/>
                  </a:lnTo>
                  <a:lnTo>
                    <a:pt x="567827" y="707390"/>
                  </a:lnTo>
                  <a:lnTo>
                    <a:pt x="578877" y="713740"/>
                  </a:lnTo>
                  <a:lnTo>
                    <a:pt x="590891" y="717550"/>
                  </a:lnTo>
                  <a:lnTo>
                    <a:pt x="603595" y="718820"/>
                  </a:lnTo>
                  <a:lnTo>
                    <a:pt x="616285" y="717550"/>
                  </a:lnTo>
                  <a:lnTo>
                    <a:pt x="628297" y="713740"/>
                  </a:lnTo>
                  <a:lnTo>
                    <a:pt x="639345" y="707390"/>
                  </a:lnTo>
                  <a:lnTo>
                    <a:pt x="649141" y="699770"/>
                  </a:lnTo>
                  <a:lnTo>
                    <a:pt x="663239" y="685800"/>
                  </a:lnTo>
                  <a:lnTo>
                    <a:pt x="594956" y="685800"/>
                  </a:lnTo>
                  <a:lnTo>
                    <a:pt x="586889" y="683260"/>
                  </a:lnTo>
                  <a:lnTo>
                    <a:pt x="545102" y="641350"/>
                  </a:lnTo>
                  <a:close/>
                </a:path>
                <a:path w="789939" h="789940">
                  <a:moveTo>
                    <a:pt x="291495" y="605790"/>
                  </a:moveTo>
                  <a:lnTo>
                    <a:pt x="282554" y="605790"/>
                  </a:lnTo>
                  <a:lnTo>
                    <a:pt x="278419" y="607060"/>
                  </a:lnTo>
                  <a:lnTo>
                    <a:pt x="202890" y="683260"/>
                  </a:lnTo>
                  <a:lnTo>
                    <a:pt x="194823" y="685800"/>
                  </a:lnTo>
                  <a:lnTo>
                    <a:pt x="245758" y="685800"/>
                  </a:lnTo>
                  <a:lnTo>
                    <a:pt x="290285" y="641350"/>
                  </a:lnTo>
                  <a:lnTo>
                    <a:pt x="327428" y="641350"/>
                  </a:lnTo>
                  <a:lnTo>
                    <a:pt x="327428" y="624840"/>
                  </a:lnTo>
                  <a:lnTo>
                    <a:pt x="323125" y="619760"/>
                  </a:lnTo>
                  <a:lnTo>
                    <a:pt x="308806" y="614680"/>
                  </a:lnTo>
                  <a:lnTo>
                    <a:pt x="301108" y="610870"/>
                  </a:lnTo>
                  <a:lnTo>
                    <a:pt x="291495" y="605790"/>
                  </a:lnTo>
                  <a:close/>
                </a:path>
                <a:path w="789939" h="789940">
                  <a:moveTo>
                    <a:pt x="661982" y="104140"/>
                  </a:moveTo>
                  <a:lnTo>
                    <a:pt x="612234" y="104140"/>
                  </a:lnTo>
                  <a:lnTo>
                    <a:pt x="620301" y="107950"/>
                  </a:lnTo>
                  <a:lnTo>
                    <a:pt x="626318" y="114300"/>
                  </a:lnTo>
                  <a:lnTo>
                    <a:pt x="676267" y="163830"/>
                  </a:lnTo>
                  <a:lnTo>
                    <a:pt x="683320" y="173990"/>
                  </a:lnTo>
                  <a:lnTo>
                    <a:pt x="685671" y="186690"/>
                  </a:lnTo>
                  <a:lnTo>
                    <a:pt x="683320" y="199390"/>
                  </a:lnTo>
                  <a:lnTo>
                    <a:pt x="676267" y="209550"/>
                  </a:lnTo>
                  <a:lnTo>
                    <a:pt x="605040" y="280670"/>
                  </a:lnTo>
                  <a:lnTo>
                    <a:pt x="603797" y="288290"/>
                  </a:lnTo>
                  <a:lnTo>
                    <a:pt x="610284" y="302260"/>
                  </a:lnTo>
                  <a:lnTo>
                    <a:pt x="613477" y="309880"/>
                  </a:lnTo>
                  <a:lnTo>
                    <a:pt x="618519" y="323850"/>
                  </a:lnTo>
                  <a:lnTo>
                    <a:pt x="624637" y="327660"/>
                  </a:lnTo>
                  <a:lnTo>
                    <a:pt x="725376" y="327660"/>
                  </a:lnTo>
                  <a:lnTo>
                    <a:pt x="737871" y="330200"/>
                  </a:lnTo>
                  <a:lnTo>
                    <a:pt x="748086" y="337820"/>
                  </a:lnTo>
                  <a:lnTo>
                    <a:pt x="754981" y="347980"/>
                  </a:lnTo>
                  <a:lnTo>
                    <a:pt x="757511" y="360680"/>
                  </a:lnTo>
                  <a:lnTo>
                    <a:pt x="757511" y="430530"/>
                  </a:lnTo>
                  <a:lnTo>
                    <a:pt x="754981" y="443230"/>
                  </a:lnTo>
                  <a:lnTo>
                    <a:pt x="748086" y="453390"/>
                  </a:lnTo>
                  <a:lnTo>
                    <a:pt x="737871" y="461010"/>
                  </a:lnTo>
                  <a:lnTo>
                    <a:pt x="725376" y="463550"/>
                  </a:lnTo>
                  <a:lnTo>
                    <a:pt x="624637" y="463550"/>
                  </a:lnTo>
                  <a:lnTo>
                    <a:pt x="618519" y="467360"/>
                  </a:lnTo>
                  <a:lnTo>
                    <a:pt x="613477" y="481330"/>
                  </a:lnTo>
                  <a:lnTo>
                    <a:pt x="610284" y="488950"/>
                  </a:lnTo>
                  <a:lnTo>
                    <a:pt x="603797" y="502920"/>
                  </a:lnTo>
                  <a:lnTo>
                    <a:pt x="605040" y="510540"/>
                  </a:lnTo>
                  <a:lnTo>
                    <a:pt x="676267" y="581660"/>
                  </a:lnTo>
                  <a:lnTo>
                    <a:pt x="683320" y="591820"/>
                  </a:lnTo>
                  <a:lnTo>
                    <a:pt x="685671" y="604520"/>
                  </a:lnTo>
                  <a:lnTo>
                    <a:pt x="683320" y="615950"/>
                  </a:lnTo>
                  <a:lnTo>
                    <a:pt x="676267" y="627380"/>
                  </a:lnTo>
                  <a:lnTo>
                    <a:pt x="620301" y="683260"/>
                  </a:lnTo>
                  <a:lnTo>
                    <a:pt x="612234" y="685800"/>
                  </a:lnTo>
                  <a:lnTo>
                    <a:pt x="663239" y="685800"/>
                  </a:lnTo>
                  <a:lnTo>
                    <a:pt x="699124" y="650240"/>
                  </a:lnTo>
                  <a:lnTo>
                    <a:pt x="713248" y="628650"/>
                  </a:lnTo>
                  <a:lnTo>
                    <a:pt x="717956" y="604520"/>
                  </a:lnTo>
                  <a:lnTo>
                    <a:pt x="713248" y="580390"/>
                  </a:lnTo>
                  <a:lnTo>
                    <a:pt x="699124" y="558800"/>
                  </a:lnTo>
                  <a:lnTo>
                    <a:pt x="640603" y="500380"/>
                  </a:lnTo>
                  <a:lnTo>
                    <a:pt x="641309" y="499110"/>
                  </a:lnTo>
                  <a:lnTo>
                    <a:pt x="641982" y="496570"/>
                  </a:lnTo>
                  <a:lnTo>
                    <a:pt x="642620" y="495300"/>
                  </a:lnTo>
                  <a:lnTo>
                    <a:pt x="725343" y="495300"/>
                  </a:lnTo>
                  <a:lnTo>
                    <a:pt x="750419" y="490220"/>
                  </a:lnTo>
                  <a:lnTo>
                    <a:pt x="770914" y="476250"/>
                  </a:lnTo>
                  <a:lnTo>
                    <a:pt x="784741" y="455930"/>
                  </a:lnTo>
                  <a:lnTo>
                    <a:pt x="789813" y="430530"/>
                  </a:lnTo>
                  <a:lnTo>
                    <a:pt x="789813" y="360680"/>
                  </a:lnTo>
                  <a:lnTo>
                    <a:pt x="784741" y="335280"/>
                  </a:lnTo>
                  <a:lnTo>
                    <a:pt x="770914" y="314960"/>
                  </a:lnTo>
                  <a:lnTo>
                    <a:pt x="750419" y="300990"/>
                  </a:lnTo>
                  <a:lnTo>
                    <a:pt x="725343" y="295910"/>
                  </a:lnTo>
                  <a:lnTo>
                    <a:pt x="642620" y="295910"/>
                  </a:lnTo>
                  <a:lnTo>
                    <a:pt x="641982" y="294640"/>
                  </a:lnTo>
                  <a:lnTo>
                    <a:pt x="641309" y="292100"/>
                  </a:lnTo>
                  <a:lnTo>
                    <a:pt x="640603" y="290830"/>
                  </a:lnTo>
                  <a:lnTo>
                    <a:pt x="699124" y="232410"/>
                  </a:lnTo>
                  <a:lnTo>
                    <a:pt x="713248" y="210820"/>
                  </a:lnTo>
                  <a:lnTo>
                    <a:pt x="717956" y="186690"/>
                  </a:lnTo>
                  <a:lnTo>
                    <a:pt x="713248" y="162560"/>
                  </a:lnTo>
                  <a:lnTo>
                    <a:pt x="699124" y="140970"/>
                  </a:lnTo>
                  <a:lnTo>
                    <a:pt x="661982" y="104140"/>
                  </a:lnTo>
                  <a:close/>
                </a:path>
                <a:path w="789939" h="789940">
                  <a:moveTo>
                    <a:pt x="394890" y="241300"/>
                  </a:moveTo>
                  <a:lnTo>
                    <a:pt x="346215" y="248920"/>
                  </a:lnTo>
                  <a:lnTo>
                    <a:pt x="303905" y="270510"/>
                  </a:lnTo>
                  <a:lnTo>
                    <a:pt x="270517" y="304800"/>
                  </a:lnTo>
                  <a:lnTo>
                    <a:pt x="248609" y="346710"/>
                  </a:lnTo>
                  <a:lnTo>
                    <a:pt x="240739" y="394970"/>
                  </a:lnTo>
                  <a:lnTo>
                    <a:pt x="248609" y="444500"/>
                  </a:lnTo>
                  <a:lnTo>
                    <a:pt x="270517" y="486410"/>
                  </a:lnTo>
                  <a:lnTo>
                    <a:pt x="303905" y="519430"/>
                  </a:lnTo>
                  <a:lnTo>
                    <a:pt x="346215" y="542290"/>
                  </a:lnTo>
                  <a:lnTo>
                    <a:pt x="394890" y="549910"/>
                  </a:lnTo>
                  <a:lnTo>
                    <a:pt x="443568" y="542290"/>
                  </a:lnTo>
                  <a:lnTo>
                    <a:pt x="485886" y="519430"/>
                  </a:lnTo>
                  <a:lnTo>
                    <a:pt x="488455" y="516890"/>
                  </a:lnTo>
                  <a:lnTo>
                    <a:pt x="394890" y="516890"/>
                  </a:lnTo>
                  <a:lnTo>
                    <a:pt x="347498" y="508000"/>
                  </a:lnTo>
                  <a:lnTo>
                    <a:pt x="308751" y="481330"/>
                  </a:lnTo>
                  <a:lnTo>
                    <a:pt x="282602" y="443230"/>
                  </a:lnTo>
                  <a:lnTo>
                    <a:pt x="273007" y="394970"/>
                  </a:lnTo>
                  <a:lnTo>
                    <a:pt x="282602" y="347980"/>
                  </a:lnTo>
                  <a:lnTo>
                    <a:pt x="308751" y="309880"/>
                  </a:lnTo>
                  <a:lnTo>
                    <a:pt x="347498" y="283210"/>
                  </a:lnTo>
                  <a:lnTo>
                    <a:pt x="394890" y="273050"/>
                  </a:lnTo>
                  <a:lnTo>
                    <a:pt x="488360" y="273050"/>
                  </a:lnTo>
                  <a:lnTo>
                    <a:pt x="485886" y="270510"/>
                  </a:lnTo>
                  <a:lnTo>
                    <a:pt x="443568" y="248920"/>
                  </a:lnTo>
                  <a:lnTo>
                    <a:pt x="394890" y="241300"/>
                  </a:lnTo>
                  <a:close/>
                </a:path>
                <a:path w="789939" h="789940">
                  <a:moveTo>
                    <a:pt x="488360" y="273050"/>
                  </a:moveTo>
                  <a:lnTo>
                    <a:pt x="394890" y="273050"/>
                  </a:lnTo>
                  <a:lnTo>
                    <a:pt x="442281" y="283210"/>
                  </a:lnTo>
                  <a:lnTo>
                    <a:pt x="481028" y="309880"/>
                  </a:lnTo>
                  <a:lnTo>
                    <a:pt x="507177" y="347980"/>
                  </a:lnTo>
                  <a:lnTo>
                    <a:pt x="516772" y="394970"/>
                  </a:lnTo>
                  <a:lnTo>
                    <a:pt x="507177" y="443230"/>
                  </a:lnTo>
                  <a:lnTo>
                    <a:pt x="481028" y="481330"/>
                  </a:lnTo>
                  <a:lnTo>
                    <a:pt x="442281" y="508000"/>
                  </a:lnTo>
                  <a:lnTo>
                    <a:pt x="394890" y="516890"/>
                  </a:lnTo>
                  <a:lnTo>
                    <a:pt x="488455" y="516890"/>
                  </a:lnTo>
                  <a:lnTo>
                    <a:pt x="519284" y="486410"/>
                  </a:lnTo>
                  <a:lnTo>
                    <a:pt x="541200" y="444500"/>
                  </a:lnTo>
                  <a:lnTo>
                    <a:pt x="549074" y="394970"/>
                  </a:lnTo>
                  <a:lnTo>
                    <a:pt x="541200" y="346710"/>
                  </a:lnTo>
                  <a:lnTo>
                    <a:pt x="519284" y="304800"/>
                  </a:lnTo>
                  <a:lnTo>
                    <a:pt x="488360" y="273050"/>
                  </a:lnTo>
                  <a:close/>
                </a:path>
                <a:path w="789939" h="789940">
                  <a:moveTo>
                    <a:pt x="244486" y="104140"/>
                  </a:moveTo>
                  <a:lnTo>
                    <a:pt x="194823" y="104140"/>
                  </a:lnTo>
                  <a:lnTo>
                    <a:pt x="202890" y="107950"/>
                  </a:lnTo>
                  <a:lnTo>
                    <a:pt x="280167" y="185420"/>
                  </a:lnTo>
                  <a:lnTo>
                    <a:pt x="287528" y="186690"/>
                  </a:lnTo>
                  <a:lnTo>
                    <a:pt x="301108" y="180340"/>
                  </a:lnTo>
                  <a:lnTo>
                    <a:pt x="308806" y="176530"/>
                  </a:lnTo>
                  <a:lnTo>
                    <a:pt x="323125" y="171450"/>
                  </a:lnTo>
                  <a:lnTo>
                    <a:pt x="327427" y="165100"/>
                  </a:lnTo>
                  <a:lnTo>
                    <a:pt x="327427" y="149860"/>
                  </a:lnTo>
                  <a:lnTo>
                    <a:pt x="290285" y="149860"/>
                  </a:lnTo>
                  <a:lnTo>
                    <a:pt x="244486" y="104140"/>
                  </a:lnTo>
                  <a:close/>
                </a:path>
                <a:path w="789939" h="789940">
                  <a:moveTo>
                    <a:pt x="485262" y="33020"/>
                  </a:moveTo>
                  <a:lnTo>
                    <a:pt x="430217" y="33020"/>
                  </a:lnTo>
                  <a:lnTo>
                    <a:pt x="442717" y="35560"/>
                  </a:lnTo>
                  <a:lnTo>
                    <a:pt x="452944" y="41910"/>
                  </a:lnTo>
                  <a:lnTo>
                    <a:pt x="459850" y="52070"/>
                  </a:lnTo>
                  <a:lnTo>
                    <a:pt x="462385" y="64770"/>
                  </a:lnTo>
                  <a:lnTo>
                    <a:pt x="462385" y="165100"/>
                  </a:lnTo>
                  <a:lnTo>
                    <a:pt x="466688" y="171450"/>
                  </a:lnTo>
                  <a:lnTo>
                    <a:pt x="480973" y="176530"/>
                  </a:lnTo>
                  <a:lnTo>
                    <a:pt x="488704" y="180340"/>
                  </a:lnTo>
                  <a:lnTo>
                    <a:pt x="496099" y="184150"/>
                  </a:lnTo>
                  <a:lnTo>
                    <a:pt x="502284" y="186690"/>
                  </a:lnTo>
                  <a:lnTo>
                    <a:pt x="509646" y="185420"/>
                  </a:lnTo>
                  <a:lnTo>
                    <a:pt x="545259" y="149860"/>
                  </a:lnTo>
                  <a:lnTo>
                    <a:pt x="499528" y="149860"/>
                  </a:lnTo>
                  <a:lnTo>
                    <a:pt x="497915" y="148590"/>
                  </a:lnTo>
                  <a:lnTo>
                    <a:pt x="496301" y="148590"/>
                  </a:lnTo>
                  <a:lnTo>
                    <a:pt x="494654" y="147320"/>
                  </a:lnTo>
                  <a:lnTo>
                    <a:pt x="494654" y="64770"/>
                  </a:lnTo>
                  <a:lnTo>
                    <a:pt x="489582" y="39370"/>
                  </a:lnTo>
                  <a:lnTo>
                    <a:pt x="485262" y="33020"/>
                  </a:lnTo>
                  <a:close/>
                </a:path>
                <a:path w="789939" h="789940">
                  <a:moveTo>
                    <a:pt x="430217" y="0"/>
                  </a:moveTo>
                  <a:lnTo>
                    <a:pt x="359562" y="0"/>
                  </a:lnTo>
                  <a:lnTo>
                    <a:pt x="334505" y="5080"/>
                  </a:lnTo>
                  <a:lnTo>
                    <a:pt x="314020" y="19050"/>
                  </a:lnTo>
                  <a:lnTo>
                    <a:pt x="300197" y="39370"/>
                  </a:lnTo>
                  <a:lnTo>
                    <a:pt x="295125" y="64770"/>
                  </a:lnTo>
                  <a:lnTo>
                    <a:pt x="295125" y="147320"/>
                  </a:lnTo>
                  <a:lnTo>
                    <a:pt x="291865" y="148590"/>
                  </a:lnTo>
                  <a:lnTo>
                    <a:pt x="290285" y="149860"/>
                  </a:lnTo>
                  <a:lnTo>
                    <a:pt x="327427" y="149860"/>
                  </a:lnTo>
                  <a:lnTo>
                    <a:pt x="327427" y="64770"/>
                  </a:lnTo>
                  <a:lnTo>
                    <a:pt x="329957" y="52070"/>
                  </a:lnTo>
                  <a:lnTo>
                    <a:pt x="336852" y="41910"/>
                  </a:lnTo>
                  <a:lnTo>
                    <a:pt x="347068" y="35560"/>
                  </a:lnTo>
                  <a:lnTo>
                    <a:pt x="359562" y="33020"/>
                  </a:lnTo>
                  <a:lnTo>
                    <a:pt x="485262" y="33020"/>
                  </a:lnTo>
                  <a:lnTo>
                    <a:pt x="475759" y="19050"/>
                  </a:lnTo>
                  <a:lnTo>
                    <a:pt x="455274" y="5080"/>
                  </a:lnTo>
                  <a:lnTo>
                    <a:pt x="430217" y="0"/>
                  </a:lnTo>
                  <a:close/>
                </a:path>
                <a:path w="789939" h="789940">
                  <a:moveTo>
                    <a:pt x="603595" y="72390"/>
                  </a:moveTo>
                  <a:lnTo>
                    <a:pt x="558015" y="91440"/>
                  </a:lnTo>
                  <a:lnTo>
                    <a:pt x="499528" y="149860"/>
                  </a:lnTo>
                  <a:lnTo>
                    <a:pt x="545259" y="149860"/>
                  </a:lnTo>
                  <a:lnTo>
                    <a:pt x="580872" y="114300"/>
                  </a:lnTo>
                  <a:lnTo>
                    <a:pt x="586889" y="107950"/>
                  </a:lnTo>
                  <a:lnTo>
                    <a:pt x="594956" y="104140"/>
                  </a:lnTo>
                  <a:lnTo>
                    <a:pt x="661982" y="104140"/>
                  </a:lnTo>
                  <a:lnTo>
                    <a:pt x="649175" y="91440"/>
                  </a:lnTo>
                  <a:lnTo>
                    <a:pt x="639359" y="82550"/>
                  </a:lnTo>
                  <a:lnTo>
                    <a:pt x="628301" y="77470"/>
                  </a:lnTo>
                  <a:lnTo>
                    <a:pt x="616285" y="73660"/>
                  </a:lnTo>
                  <a:lnTo>
                    <a:pt x="603595" y="72390"/>
                  </a:lnTo>
                  <a:close/>
                </a:path>
              </a:pathLst>
            </a:custGeom>
            <a:solidFill>
              <a:srgbClr val="2C527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/>
          <p:nvPr/>
        </p:nvSpPr>
        <p:spPr>
          <a:xfrm>
            <a:off x="10141622" y="1525945"/>
            <a:ext cx="1271905" cy="1333500"/>
          </a:xfrm>
          <a:custGeom>
            <a:avLst/>
            <a:gdLst/>
            <a:ahLst/>
            <a:cxnLst/>
            <a:rect l="l" t="t" r="r" b="b"/>
            <a:pathLst>
              <a:path w="1271904" h="1333500">
                <a:moveTo>
                  <a:pt x="75080" y="584199"/>
                </a:moveTo>
                <a:lnTo>
                  <a:pt x="30576" y="596899"/>
                </a:lnTo>
                <a:lnTo>
                  <a:pt x="0" y="647699"/>
                </a:lnTo>
                <a:lnTo>
                  <a:pt x="1969" y="685799"/>
                </a:lnTo>
                <a:lnTo>
                  <a:pt x="4663" y="736599"/>
                </a:lnTo>
                <a:lnTo>
                  <a:pt x="8113" y="800099"/>
                </a:lnTo>
                <a:lnTo>
                  <a:pt x="12350" y="850899"/>
                </a:lnTo>
                <a:lnTo>
                  <a:pt x="17403" y="914399"/>
                </a:lnTo>
                <a:lnTo>
                  <a:pt x="23303" y="965199"/>
                </a:lnTo>
                <a:lnTo>
                  <a:pt x="30080" y="1015999"/>
                </a:lnTo>
                <a:lnTo>
                  <a:pt x="37766" y="1054099"/>
                </a:lnTo>
                <a:lnTo>
                  <a:pt x="46390" y="1092199"/>
                </a:lnTo>
                <a:lnTo>
                  <a:pt x="62392" y="1117599"/>
                </a:lnTo>
                <a:lnTo>
                  <a:pt x="85472" y="1155699"/>
                </a:lnTo>
                <a:lnTo>
                  <a:pt x="114041" y="1206499"/>
                </a:lnTo>
                <a:lnTo>
                  <a:pt x="146512" y="1244599"/>
                </a:lnTo>
                <a:lnTo>
                  <a:pt x="174340" y="1282699"/>
                </a:lnTo>
                <a:lnTo>
                  <a:pt x="202391" y="1320799"/>
                </a:lnTo>
                <a:lnTo>
                  <a:pt x="214830" y="1333499"/>
                </a:lnTo>
                <a:lnTo>
                  <a:pt x="230447" y="1317917"/>
                </a:lnTo>
                <a:lnTo>
                  <a:pt x="194610" y="1269999"/>
                </a:lnTo>
                <a:lnTo>
                  <a:pt x="166367" y="1231899"/>
                </a:lnTo>
                <a:lnTo>
                  <a:pt x="135490" y="1193799"/>
                </a:lnTo>
                <a:lnTo>
                  <a:pt x="107634" y="1142999"/>
                </a:lnTo>
                <a:lnTo>
                  <a:pt x="84944" y="1117599"/>
                </a:lnTo>
                <a:lnTo>
                  <a:pt x="69566" y="1079499"/>
                </a:lnTo>
                <a:lnTo>
                  <a:pt x="53530" y="1003299"/>
                </a:lnTo>
                <a:lnTo>
                  <a:pt x="46861" y="952499"/>
                </a:lnTo>
                <a:lnTo>
                  <a:pt x="41071" y="901699"/>
                </a:lnTo>
                <a:lnTo>
                  <a:pt x="36142" y="838199"/>
                </a:lnTo>
                <a:lnTo>
                  <a:pt x="32059" y="787399"/>
                </a:lnTo>
                <a:lnTo>
                  <a:pt x="28806" y="723899"/>
                </a:lnTo>
                <a:lnTo>
                  <a:pt x="26366" y="685799"/>
                </a:lnTo>
                <a:lnTo>
                  <a:pt x="24723" y="647699"/>
                </a:lnTo>
                <a:lnTo>
                  <a:pt x="26592" y="634999"/>
                </a:lnTo>
                <a:lnTo>
                  <a:pt x="32889" y="622299"/>
                </a:lnTo>
                <a:lnTo>
                  <a:pt x="42778" y="622299"/>
                </a:lnTo>
                <a:lnTo>
                  <a:pt x="55422" y="609599"/>
                </a:lnTo>
                <a:lnTo>
                  <a:pt x="111027" y="609599"/>
                </a:lnTo>
                <a:lnTo>
                  <a:pt x="95450" y="596899"/>
                </a:lnTo>
                <a:lnTo>
                  <a:pt x="75080" y="584199"/>
                </a:lnTo>
                <a:close/>
              </a:path>
              <a:path w="1271904" h="1333500">
                <a:moveTo>
                  <a:pt x="491252" y="1057706"/>
                </a:moveTo>
                <a:lnTo>
                  <a:pt x="230447" y="1317917"/>
                </a:lnTo>
                <a:lnTo>
                  <a:pt x="232603" y="1320799"/>
                </a:lnTo>
                <a:lnTo>
                  <a:pt x="491252" y="1057706"/>
                </a:lnTo>
                <a:close/>
              </a:path>
              <a:path w="1271904" h="1333500">
                <a:moveTo>
                  <a:pt x="111027" y="609599"/>
                </a:moveTo>
                <a:lnTo>
                  <a:pt x="72398" y="609599"/>
                </a:lnTo>
                <a:lnTo>
                  <a:pt x="82854" y="622299"/>
                </a:lnTo>
                <a:lnTo>
                  <a:pt x="90811" y="622299"/>
                </a:lnTo>
                <a:lnTo>
                  <a:pt x="95366" y="634999"/>
                </a:lnTo>
                <a:lnTo>
                  <a:pt x="79361" y="647699"/>
                </a:lnTo>
                <a:lnTo>
                  <a:pt x="67411" y="660399"/>
                </a:lnTo>
                <a:lnTo>
                  <a:pt x="60433" y="685799"/>
                </a:lnTo>
                <a:lnTo>
                  <a:pt x="59345" y="698499"/>
                </a:lnTo>
                <a:lnTo>
                  <a:pt x="65172" y="749299"/>
                </a:lnTo>
                <a:lnTo>
                  <a:pt x="71946" y="812799"/>
                </a:lnTo>
                <a:lnTo>
                  <a:pt x="79338" y="876299"/>
                </a:lnTo>
                <a:lnTo>
                  <a:pt x="87019" y="927099"/>
                </a:lnTo>
                <a:lnTo>
                  <a:pt x="94661" y="977899"/>
                </a:lnTo>
                <a:lnTo>
                  <a:pt x="101935" y="1028699"/>
                </a:lnTo>
                <a:lnTo>
                  <a:pt x="128613" y="1104899"/>
                </a:lnTo>
                <a:lnTo>
                  <a:pt x="154165" y="1142999"/>
                </a:lnTo>
                <a:lnTo>
                  <a:pt x="176546" y="1168399"/>
                </a:lnTo>
                <a:lnTo>
                  <a:pt x="187131" y="1181099"/>
                </a:lnTo>
                <a:lnTo>
                  <a:pt x="209504" y="1181099"/>
                </a:lnTo>
                <a:lnTo>
                  <a:pt x="209556" y="1168399"/>
                </a:lnTo>
                <a:lnTo>
                  <a:pt x="204778" y="1168399"/>
                </a:lnTo>
                <a:lnTo>
                  <a:pt x="195685" y="1155699"/>
                </a:lnTo>
                <a:lnTo>
                  <a:pt x="150931" y="1092199"/>
                </a:lnTo>
                <a:lnTo>
                  <a:pt x="132260" y="1041399"/>
                </a:lnTo>
                <a:lnTo>
                  <a:pt x="118157" y="977899"/>
                </a:lnTo>
                <a:lnTo>
                  <a:pt x="110340" y="914399"/>
                </a:lnTo>
                <a:lnTo>
                  <a:pt x="102583" y="863599"/>
                </a:lnTo>
                <a:lnTo>
                  <a:pt x="95315" y="800099"/>
                </a:lnTo>
                <a:lnTo>
                  <a:pt x="88963" y="736599"/>
                </a:lnTo>
                <a:lnTo>
                  <a:pt x="83957" y="698499"/>
                </a:lnTo>
                <a:lnTo>
                  <a:pt x="85003" y="685799"/>
                </a:lnTo>
                <a:lnTo>
                  <a:pt x="90492" y="673099"/>
                </a:lnTo>
                <a:lnTo>
                  <a:pt x="99603" y="660399"/>
                </a:lnTo>
                <a:lnTo>
                  <a:pt x="161218" y="660399"/>
                </a:lnTo>
                <a:lnTo>
                  <a:pt x="152239" y="647699"/>
                </a:lnTo>
                <a:lnTo>
                  <a:pt x="144714" y="647699"/>
                </a:lnTo>
                <a:lnTo>
                  <a:pt x="136717" y="634999"/>
                </a:lnTo>
                <a:lnTo>
                  <a:pt x="119731" y="634999"/>
                </a:lnTo>
                <a:lnTo>
                  <a:pt x="111027" y="609599"/>
                </a:lnTo>
                <a:close/>
              </a:path>
              <a:path w="1271904" h="1333500">
                <a:moveTo>
                  <a:pt x="168276" y="660399"/>
                </a:moveTo>
                <a:lnTo>
                  <a:pt x="137719" y="660399"/>
                </a:lnTo>
                <a:lnTo>
                  <a:pt x="142919" y="673099"/>
                </a:lnTo>
                <a:lnTo>
                  <a:pt x="147008" y="673099"/>
                </a:lnTo>
                <a:lnTo>
                  <a:pt x="149899" y="685799"/>
                </a:lnTo>
                <a:lnTo>
                  <a:pt x="151506" y="685799"/>
                </a:lnTo>
                <a:lnTo>
                  <a:pt x="157802" y="736599"/>
                </a:lnTo>
                <a:lnTo>
                  <a:pt x="165915" y="787399"/>
                </a:lnTo>
                <a:lnTo>
                  <a:pt x="175719" y="838199"/>
                </a:lnTo>
                <a:lnTo>
                  <a:pt x="187091" y="888999"/>
                </a:lnTo>
                <a:lnTo>
                  <a:pt x="199904" y="939799"/>
                </a:lnTo>
                <a:lnTo>
                  <a:pt x="214034" y="977899"/>
                </a:lnTo>
                <a:lnTo>
                  <a:pt x="238615" y="1015999"/>
                </a:lnTo>
                <a:lnTo>
                  <a:pt x="271544" y="1054099"/>
                </a:lnTo>
                <a:lnTo>
                  <a:pt x="308286" y="1092199"/>
                </a:lnTo>
                <a:lnTo>
                  <a:pt x="344302" y="1117599"/>
                </a:lnTo>
                <a:lnTo>
                  <a:pt x="353565" y="1130299"/>
                </a:lnTo>
                <a:lnTo>
                  <a:pt x="373485" y="1130299"/>
                </a:lnTo>
                <a:lnTo>
                  <a:pt x="382847" y="1117599"/>
                </a:lnTo>
                <a:lnTo>
                  <a:pt x="390327" y="1117599"/>
                </a:lnTo>
                <a:lnTo>
                  <a:pt x="394971" y="1104899"/>
                </a:lnTo>
                <a:lnTo>
                  <a:pt x="359152" y="1104899"/>
                </a:lnTo>
                <a:lnTo>
                  <a:pt x="324993" y="1066799"/>
                </a:lnTo>
                <a:lnTo>
                  <a:pt x="290266" y="1041399"/>
                </a:lnTo>
                <a:lnTo>
                  <a:pt x="259329" y="1003299"/>
                </a:lnTo>
                <a:lnTo>
                  <a:pt x="236542" y="965199"/>
                </a:lnTo>
                <a:lnTo>
                  <a:pt x="223020" y="927099"/>
                </a:lnTo>
                <a:lnTo>
                  <a:pt x="210687" y="888999"/>
                </a:lnTo>
                <a:lnTo>
                  <a:pt x="199685" y="838199"/>
                </a:lnTo>
                <a:lnTo>
                  <a:pt x="190151" y="774699"/>
                </a:lnTo>
                <a:lnTo>
                  <a:pt x="182225" y="736599"/>
                </a:lnTo>
                <a:lnTo>
                  <a:pt x="176047" y="685799"/>
                </a:lnTo>
                <a:lnTo>
                  <a:pt x="173267" y="673099"/>
                </a:lnTo>
                <a:lnTo>
                  <a:pt x="168276" y="660399"/>
                </a:lnTo>
                <a:close/>
              </a:path>
              <a:path w="1271904" h="1333500">
                <a:moveTo>
                  <a:pt x="254412" y="495299"/>
                </a:moveTo>
                <a:lnTo>
                  <a:pt x="206759" y="495299"/>
                </a:lnTo>
                <a:lnTo>
                  <a:pt x="204259" y="520699"/>
                </a:lnTo>
                <a:lnTo>
                  <a:pt x="202431" y="546099"/>
                </a:lnTo>
                <a:lnTo>
                  <a:pt x="201309" y="558799"/>
                </a:lnTo>
                <a:lnTo>
                  <a:pt x="202866" y="634999"/>
                </a:lnTo>
                <a:lnTo>
                  <a:pt x="208646" y="673099"/>
                </a:lnTo>
                <a:lnTo>
                  <a:pt x="218213" y="723899"/>
                </a:lnTo>
                <a:lnTo>
                  <a:pt x="231516" y="761999"/>
                </a:lnTo>
                <a:lnTo>
                  <a:pt x="248501" y="812799"/>
                </a:lnTo>
                <a:lnTo>
                  <a:pt x="269116" y="850899"/>
                </a:lnTo>
                <a:lnTo>
                  <a:pt x="293306" y="888999"/>
                </a:lnTo>
                <a:lnTo>
                  <a:pt x="321020" y="939799"/>
                </a:lnTo>
                <a:lnTo>
                  <a:pt x="372971" y="1092199"/>
                </a:lnTo>
                <a:lnTo>
                  <a:pt x="369895" y="1104899"/>
                </a:lnTo>
                <a:lnTo>
                  <a:pt x="394971" y="1104899"/>
                </a:lnTo>
                <a:lnTo>
                  <a:pt x="396580" y="1092199"/>
                </a:lnTo>
                <a:lnTo>
                  <a:pt x="394952" y="1079499"/>
                </a:lnTo>
                <a:lnTo>
                  <a:pt x="322223" y="850899"/>
                </a:lnTo>
                <a:lnTo>
                  <a:pt x="293177" y="850899"/>
                </a:lnTo>
                <a:lnTo>
                  <a:pt x="283991" y="825499"/>
                </a:lnTo>
                <a:lnTo>
                  <a:pt x="275470" y="812799"/>
                </a:lnTo>
                <a:lnTo>
                  <a:pt x="267608" y="787399"/>
                </a:lnTo>
                <a:lnTo>
                  <a:pt x="260402" y="774699"/>
                </a:lnTo>
                <a:lnTo>
                  <a:pt x="261679" y="749299"/>
                </a:lnTo>
                <a:lnTo>
                  <a:pt x="265752" y="736599"/>
                </a:lnTo>
                <a:lnTo>
                  <a:pt x="268706" y="723899"/>
                </a:lnTo>
                <a:lnTo>
                  <a:pt x="235536" y="685799"/>
                </a:lnTo>
                <a:lnTo>
                  <a:pt x="230078" y="647699"/>
                </a:lnTo>
                <a:lnTo>
                  <a:pt x="225675" y="584199"/>
                </a:lnTo>
                <a:lnTo>
                  <a:pt x="225775" y="571499"/>
                </a:lnTo>
                <a:lnTo>
                  <a:pt x="226054" y="558799"/>
                </a:lnTo>
                <a:lnTo>
                  <a:pt x="226485" y="558799"/>
                </a:lnTo>
                <a:lnTo>
                  <a:pt x="227037" y="546099"/>
                </a:lnTo>
                <a:lnTo>
                  <a:pt x="256082" y="546099"/>
                </a:lnTo>
                <a:lnTo>
                  <a:pt x="251761" y="533399"/>
                </a:lnTo>
                <a:lnTo>
                  <a:pt x="247623" y="533399"/>
                </a:lnTo>
                <a:lnTo>
                  <a:pt x="243714" y="520699"/>
                </a:lnTo>
                <a:lnTo>
                  <a:pt x="294612" y="520699"/>
                </a:lnTo>
                <a:lnTo>
                  <a:pt x="305821" y="507999"/>
                </a:lnTo>
                <a:lnTo>
                  <a:pt x="268592" y="507999"/>
                </a:lnTo>
                <a:lnTo>
                  <a:pt x="254412" y="495299"/>
                </a:lnTo>
                <a:close/>
              </a:path>
              <a:path w="1271904" h="1333500">
                <a:moveTo>
                  <a:pt x="371938" y="749299"/>
                </a:moveTo>
                <a:lnTo>
                  <a:pt x="344550" y="749299"/>
                </a:lnTo>
                <a:lnTo>
                  <a:pt x="330564" y="761999"/>
                </a:lnTo>
                <a:lnTo>
                  <a:pt x="318204" y="774699"/>
                </a:lnTo>
                <a:lnTo>
                  <a:pt x="388400" y="774699"/>
                </a:lnTo>
                <a:lnTo>
                  <a:pt x="403687" y="787399"/>
                </a:lnTo>
                <a:lnTo>
                  <a:pt x="414776" y="800099"/>
                </a:lnTo>
                <a:lnTo>
                  <a:pt x="430604" y="838199"/>
                </a:lnTo>
                <a:lnTo>
                  <a:pt x="449197" y="876299"/>
                </a:lnTo>
                <a:lnTo>
                  <a:pt x="469654" y="927099"/>
                </a:lnTo>
                <a:lnTo>
                  <a:pt x="491073" y="965199"/>
                </a:lnTo>
                <a:lnTo>
                  <a:pt x="512554" y="1015999"/>
                </a:lnTo>
                <a:lnTo>
                  <a:pt x="519768" y="1028699"/>
                </a:lnTo>
                <a:lnTo>
                  <a:pt x="491252" y="1057706"/>
                </a:lnTo>
                <a:lnTo>
                  <a:pt x="537006" y="1012056"/>
                </a:lnTo>
                <a:lnTo>
                  <a:pt x="528548" y="990599"/>
                </a:lnTo>
                <a:lnTo>
                  <a:pt x="480823" y="888999"/>
                </a:lnTo>
                <a:lnTo>
                  <a:pt x="457943" y="838199"/>
                </a:lnTo>
                <a:lnTo>
                  <a:pt x="437026" y="800099"/>
                </a:lnTo>
                <a:lnTo>
                  <a:pt x="420678" y="774699"/>
                </a:lnTo>
                <a:lnTo>
                  <a:pt x="398148" y="761999"/>
                </a:lnTo>
                <a:lnTo>
                  <a:pt x="371938" y="749299"/>
                </a:lnTo>
                <a:close/>
              </a:path>
              <a:path w="1271904" h="1333500">
                <a:moveTo>
                  <a:pt x="755408" y="794150"/>
                </a:moveTo>
                <a:lnTo>
                  <a:pt x="537006" y="1012056"/>
                </a:lnTo>
                <a:lnTo>
                  <a:pt x="538560" y="1015999"/>
                </a:lnTo>
                <a:lnTo>
                  <a:pt x="755408" y="794150"/>
                </a:lnTo>
                <a:close/>
              </a:path>
              <a:path w="1271904" h="1333500">
                <a:moveTo>
                  <a:pt x="352062" y="774699"/>
                </a:moveTo>
                <a:lnTo>
                  <a:pt x="307751" y="774699"/>
                </a:lnTo>
                <a:lnTo>
                  <a:pt x="291454" y="825499"/>
                </a:lnTo>
                <a:lnTo>
                  <a:pt x="291092" y="838199"/>
                </a:lnTo>
                <a:lnTo>
                  <a:pt x="293177" y="850899"/>
                </a:lnTo>
                <a:lnTo>
                  <a:pt x="322223" y="850899"/>
                </a:lnTo>
                <a:lnTo>
                  <a:pt x="318182" y="838199"/>
                </a:lnTo>
                <a:lnTo>
                  <a:pt x="315996" y="838199"/>
                </a:lnTo>
                <a:lnTo>
                  <a:pt x="315833" y="825499"/>
                </a:lnTo>
                <a:lnTo>
                  <a:pt x="317673" y="812799"/>
                </a:lnTo>
                <a:lnTo>
                  <a:pt x="321495" y="800099"/>
                </a:lnTo>
                <a:lnTo>
                  <a:pt x="327104" y="800099"/>
                </a:lnTo>
                <a:lnTo>
                  <a:pt x="334194" y="787399"/>
                </a:lnTo>
                <a:lnTo>
                  <a:pt x="342576" y="787399"/>
                </a:lnTo>
                <a:lnTo>
                  <a:pt x="352062" y="774699"/>
                </a:lnTo>
                <a:close/>
              </a:path>
              <a:path w="1271904" h="1333500">
                <a:moveTo>
                  <a:pt x="932043" y="508000"/>
                </a:moveTo>
                <a:lnTo>
                  <a:pt x="798198" y="508000"/>
                </a:lnTo>
                <a:lnTo>
                  <a:pt x="768080" y="533400"/>
                </a:lnTo>
                <a:lnTo>
                  <a:pt x="742303" y="571500"/>
                </a:lnTo>
                <a:lnTo>
                  <a:pt x="722958" y="609600"/>
                </a:lnTo>
                <a:lnTo>
                  <a:pt x="712138" y="660400"/>
                </a:lnTo>
                <a:lnTo>
                  <a:pt x="711936" y="711200"/>
                </a:lnTo>
                <a:lnTo>
                  <a:pt x="726605" y="749300"/>
                </a:lnTo>
                <a:lnTo>
                  <a:pt x="756405" y="787400"/>
                </a:lnTo>
                <a:lnTo>
                  <a:pt x="762007" y="787400"/>
                </a:lnTo>
                <a:lnTo>
                  <a:pt x="755408" y="794150"/>
                </a:lnTo>
                <a:lnTo>
                  <a:pt x="777525" y="772084"/>
                </a:lnTo>
                <a:lnTo>
                  <a:pt x="754682" y="749300"/>
                </a:lnTo>
                <a:lnTo>
                  <a:pt x="736560" y="698500"/>
                </a:lnTo>
                <a:lnTo>
                  <a:pt x="738040" y="647700"/>
                </a:lnTo>
                <a:lnTo>
                  <a:pt x="752670" y="596900"/>
                </a:lnTo>
                <a:lnTo>
                  <a:pt x="776301" y="558800"/>
                </a:lnTo>
                <a:lnTo>
                  <a:pt x="804783" y="533400"/>
                </a:lnTo>
                <a:lnTo>
                  <a:pt x="833969" y="520700"/>
                </a:lnTo>
                <a:lnTo>
                  <a:pt x="976661" y="520700"/>
                </a:lnTo>
                <a:lnTo>
                  <a:pt x="932043" y="508000"/>
                </a:lnTo>
                <a:close/>
              </a:path>
              <a:path w="1271904" h="1333500">
                <a:moveTo>
                  <a:pt x="885251" y="664603"/>
                </a:moveTo>
                <a:lnTo>
                  <a:pt x="777525" y="772084"/>
                </a:lnTo>
                <a:lnTo>
                  <a:pt x="780148" y="774700"/>
                </a:lnTo>
                <a:lnTo>
                  <a:pt x="885251" y="664603"/>
                </a:lnTo>
                <a:close/>
              </a:path>
              <a:path w="1271904" h="1333500">
                <a:moveTo>
                  <a:pt x="260536" y="546099"/>
                </a:moveTo>
                <a:lnTo>
                  <a:pt x="231588" y="546099"/>
                </a:lnTo>
                <a:lnTo>
                  <a:pt x="236418" y="558799"/>
                </a:lnTo>
                <a:lnTo>
                  <a:pt x="241206" y="558799"/>
                </a:lnTo>
                <a:lnTo>
                  <a:pt x="252419" y="571499"/>
                </a:lnTo>
                <a:lnTo>
                  <a:pt x="261753" y="596899"/>
                </a:lnTo>
                <a:lnTo>
                  <a:pt x="268138" y="609599"/>
                </a:lnTo>
                <a:lnTo>
                  <a:pt x="270505" y="622299"/>
                </a:lnTo>
                <a:lnTo>
                  <a:pt x="269281" y="634999"/>
                </a:lnTo>
                <a:lnTo>
                  <a:pt x="265981" y="660399"/>
                </a:lnTo>
                <a:lnTo>
                  <a:pt x="261157" y="673099"/>
                </a:lnTo>
                <a:lnTo>
                  <a:pt x="255365" y="685799"/>
                </a:lnTo>
                <a:lnTo>
                  <a:pt x="252180" y="698499"/>
                </a:lnTo>
                <a:lnTo>
                  <a:pt x="249017" y="698499"/>
                </a:lnTo>
                <a:lnTo>
                  <a:pt x="245969" y="711199"/>
                </a:lnTo>
                <a:lnTo>
                  <a:pt x="243126" y="723899"/>
                </a:lnTo>
                <a:lnTo>
                  <a:pt x="268706" y="723899"/>
                </a:lnTo>
                <a:lnTo>
                  <a:pt x="271660" y="711199"/>
                </a:lnTo>
                <a:lnTo>
                  <a:pt x="278441" y="698499"/>
                </a:lnTo>
                <a:lnTo>
                  <a:pt x="284553" y="673099"/>
                </a:lnTo>
                <a:lnTo>
                  <a:pt x="289941" y="660399"/>
                </a:lnTo>
                <a:lnTo>
                  <a:pt x="293779" y="647699"/>
                </a:lnTo>
                <a:lnTo>
                  <a:pt x="295241" y="622299"/>
                </a:lnTo>
                <a:lnTo>
                  <a:pt x="292217" y="596899"/>
                </a:lnTo>
                <a:lnTo>
                  <a:pt x="284285" y="584199"/>
                </a:lnTo>
                <a:lnTo>
                  <a:pt x="273155" y="558799"/>
                </a:lnTo>
                <a:lnTo>
                  <a:pt x="260536" y="546099"/>
                </a:lnTo>
                <a:close/>
              </a:path>
              <a:path w="1271904" h="1333500">
                <a:moveTo>
                  <a:pt x="976661" y="520700"/>
                </a:moveTo>
                <a:lnTo>
                  <a:pt x="857597" y="520700"/>
                </a:lnTo>
                <a:lnTo>
                  <a:pt x="890770" y="533400"/>
                </a:lnTo>
                <a:lnTo>
                  <a:pt x="930068" y="533400"/>
                </a:lnTo>
                <a:lnTo>
                  <a:pt x="972069" y="546100"/>
                </a:lnTo>
                <a:lnTo>
                  <a:pt x="998379" y="546100"/>
                </a:lnTo>
                <a:lnTo>
                  <a:pt x="885251" y="664603"/>
                </a:lnTo>
                <a:lnTo>
                  <a:pt x="1017378" y="532776"/>
                </a:lnTo>
                <a:lnTo>
                  <a:pt x="976661" y="520700"/>
                </a:lnTo>
                <a:close/>
              </a:path>
              <a:path w="1271904" h="1333500">
                <a:moveTo>
                  <a:pt x="1053830" y="496407"/>
                </a:moveTo>
                <a:lnTo>
                  <a:pt x="1017378" y="532776"/>
                </a:lnTo>
                <a:lnTo>
                  <a:pt x="1019480" y="533400"/>
                </a:lnTo>
                <a:lnTo>
                  <a:pt x="1053830" y="496407"/>
                </a:lnTo>
                <a:close/>
              </a:path>
              <a:path w="1271904" h="1333500">
                <a:moveTo>
                  <a:pt x="595487" y="63499"/>
                </a:moveTo>
                <a:lnTo>
                  <a:pt x="570647" y="63499"/>
                </a:lnTo>
                <a:lnTo>
                  <a:pt x="574224" y="88899"/>
                </a:lnTo>
                <a:lnTo>
                  <a:pt x="581867" y="114299"/>
                </a:lnTo>
                <a:lnTo>
                  <a:pt x="592053" y="126999"/>
                </a:lnTo>
                <a:lnTo>
                  <a:pt x="603258" y="139699"/>
                </a:lnTo>
                <a:lnTo>
                  <a:pt x="614708" y="165099"/>
                </a:lnTo>
                <a:lnTo>
                  <a:pt x="624144" y="177799"/>
                </a:lnTo>
                <a:lnTo>
                  <a:pt x="629878" y="190499"/>
                </a:lnTo>
                <a:lnTo>
                  <a:pt x="630224" y="215899"/>
                </a:lnTo>
                <a:lnTo>
                  <a:pt x="623028" y="228599"/>
                </a:lnTo>
                <a:lnTo>
                  <a:pt x="609597" y="253999"/>
                </a:lnTo>
                <a:lnTo>
                  <a:pt x="591502" y="253999"/>
                </a:lnTo>
                <a:lnTo>
                  <a:pt x="570317" y="266699"/>
                </a:lnTo>
                <a:lnTo>
                  <a:pt x="554841" y="279399"/>
                </a:lnTo>
                <a:lnTo>
                  <a:pt x="539875" y="279399"/>
                </a:lnTo>
                <a:lnTo>
                  <a:pt x="505187" y="317499"/>
                </a:lnTo>
                <a:lnTo>
                  <a:pt x="497210" y="355599"/>
                </a:lnTo>
                <a:lnTo>
                  <a:pt x="495973" y="368299"/>
                </a:lnTo>
                <a:lnTo>
                  <a:pt x="494536" y="380999"/>
                </a:lnTo>
                <a:lnTo>
                  <a:pt x="491287" y="393699"/>
                </a:lnTo>
                <a:lnTo>
                  <a:pt x="484340" y="406399"/>
                </a:lnTo>
                <a:lnTo>
                  <a:pt x="471804" y="431799"/>
                </a:lnTo>
                <a:lnTo>
                  <a:pt x="453151" y="431799"/>
                </a:lnTo>
                <a:lnTo>
                  <a:pt x="431670" y="444499"/>
                </a:lnTo>
                <a:lnTo>
                  <a:pt x="332325" y="444499"/>
                </a:lnTo>
                <a:lnTo>
                  <a:pt x="318358" y="457199"/>
                </a:lnTo>
                <a:lnTo>
                  <a:pt x="300713" y="482599"/>
                </a:lnTo>
                <a:lnTo>
                  <a:pt x="291963" y="495299"/>
                </a:lnTo>
                <a:lnTo>
                  <a:pt x="283425" y="495299"/>
                </a:lnTo>
                <a:lnTo>
                  <a:pt x="268592" y="507999"/>
                </a:lnTo>
                <a:lnTo>
                  <a:pt x="316916" y="507999"/>
                </a:lnTo>
                <a:lnTo>
                  <a:pt x="327859" y="495299"/>
                </a:lnTo>
                <a:lnTo>
                  <a:pt x="338616" y="482599"/>
                </a:lnTo>
                <a:lnTo>
                  <a:pt x="347434" y="469899"/>
                </a:lnTo>
                <a:lnTo>
                  <a:pt x="358265" y="457199"/>
                </a:lnTo>
                <a:lnTo>
                  <a:pt x="467959" y="457199"/>
                </a:lnTo>
                <a:lnTo>
                  <a:pt x="505161" y="431799"/>
                </a:lnTo>
                <a:lnTo>
                  <a:pt x="518930" y="380999"/>
                </a:lnTo>
                <a:lnTo>
                  <a:pt x="521687" y="355599"/>
                </a:lnTo>
                <a:lnTo>
                  <a:pt x="523605" y="342899"/>
                </a:lnTo>
                <a:lnTo>
                  <a:pt x="527345" y="330199"/>
                </a:lnTo>
                <a:lnTo>
                  <a:pt x="533847" y="317499"/>
                </a:lnTo>
                <a:lnTo>
                  <a:pt x="542626" y="317499"/>
                </a:lnTo>
                <a:lnTo>
                  <a:pt x="553668" y="304799"/>
                </a:lnTo>
                <a:lnTo>
                  <a:pt x="566348" y="292099"/>
                </a:lnTo>
                <a:lnTo>
                  <a:pt x="580038" y="292099"/>
                </a:lnTo>
                <a:lnTo>
                  <a:pt x="604144" y="279399"/>
                </a:lnTo>
                <a:lnTo>
                  <a:pt x="626706" y="266699"/>
                </a:lnTo>
                <a:lnTo>
                  <a:pt x="644587" y="241299"/>
                </a:lnTo>
                <a:lnTo>
                  <a:pt x="654651" y="215899"/>
                </a:lnTo>
                <a:lnTo>
                  <a:pt x="654591" y="190499"/>
                </a:lnTo>
                <a:lnTo>
                  <a:pt x="647891" y="165099"/>
                </a:lnTo>
                <a:lnTo>
                  <a:pt x="636841" y="152399"/>
                </a:lnTo>
                <a:lnTo>
                  <a:pt x="623732" y="126999"/>
                </a:lnTo>
                <a:lnTo>
                  <a:pt x="612318" y="114299"/>
                </a:lnTo>
                <a:lnTo>
                  <a:pt x="602799" y="88899"/>
                </a:lnTo>
                <a:lnTo>
                  <a:pt x="596684" y="76199"/>
                </a:lnTo>
                <a:lnTo>
                  <a:pt x="595487" y="63499"/>
                </a:lnTo>
                <a:close/>
              </a:path>
              <a:path w="1271904" h="1333500">
                <a:moveTo>
                  <a:pt x="1141147" y="355600"/>
                </a:moveTo>
                <a:lnTo>
                  <a:pt x="1092811" y="355600"/>
                </a:lnTo>
                <a:lnTo>
                  <a:pt x="1111127" y="368300"/>
                </a:lnTo>
                <a:lnTo>
                  <a:pt x="1126802" y="381000"/>
                </a:lnTo>
                <a:lnTo>
                  <a:pt x="1140832" y="393700"/>
                </a:lnTo>
                <a:lnTo>
                  <a:pt x="1149200" y="393700"/>
                </a:lnTo>
                <a:lnTo>
                  <a:pt x="1053830" y="496407"/>
                </a:lnTo>
                <a:lnTo>
                  <a:pt x="1169500" y="381000"/>
                </a:lnTo>
                <a:lnTo>
                  <a:pt x="1166626" y="381000"/>
                </a:lnTo>
                <a:lnTo>
                  <a:pt x="1158012" y="368300"/>
                </a:lnTo>
                <a:lnTo>
                  <a:pt x="1141147" y="355600"/>
                </a:lnTo>
                <a:close/>
              </a:path>
              <a:path w="1271904" h="1333500">
                <a:moveTo>
                  <a:pt x="920616" y="12700"/>
                </a:moveTo>
                <a:lnTo>
                  <a:pt x="639385" y="12699"/>
                </a:lnTo>
                <a:lnTo>
                  <a:pt x="595061" y="38099"/>
                </a:lnTo>
                <a:lnTo>
                  <a:pt x="552277" y="50799"/>
                </a:lnTo>
                <a:lnTo>
                  <a:pt x="511188" y="63499"/>
                </a:lnTo>
                <a:lnTo>
                  <a:pt x="471951" y="88899"/>
                </a:lnTo>
                <a:lnTo>
                  <a:pt x="434720" y="114299"/>
                </a:lnTo>
                <a:lnTo>
                  <a:pt x="399651" y="139699"/>
                </a:lnTo>
                <a:lnTo>
                  <a:pt x="366900" y="177799"/>
                </a:lnTo>
                <a:lnTo>
                  <a:pt x="336624" y="203199"/>
                </a:lnTo>
                <a:lnTo>
                  <a:pt x="308976" y="241299"/>
                </a:lnTo>
                <a:lnTo>
                  <a:pt x="284114" y="279399"/>
                </a:lnTo>
                <a:lnTo>
                  <a:pt x="262192" y="317499"/>
                </a:lnTo>
                <a:lnTo>
                  <a:pt x="243367" y="368299"/>
                </a:lnTo>
                <a:lnTo>
                  <a:pt x="227794" y="406399"/>
                </a:lnTo>
                <a:lnTo>
                  <a:pt x="215629" y="457199"/>
                </a:lnTo>
                <a:lnTo>
                  <a:pt x="207027" y="495299"/>
                </a:lnTo>
                <a:lnTo>
                  <a:pt x="232527" y="495299"/>
                </a:lnTo>
                <a:lnTo>
                  <a:pt x="242235" y="444499"/>
                </a:lnTo>
                <a:lnTo>
                  <a:pt x="255942" y="406399"/>
                </a:lnTo>
                <a:lnTo>
                  <a:pt x="273456" y="355599"/>
                </a:lnTo>
                <a:lnTo>
                  <a:pt x="294583" y="317499"/>
                </a:lnTo>
                <a:lnTo>
                  <a:pt x="319133" y="279399"/>
                </a:lnTo>
                <a:lnTo>
                  <a:pt x="346913" y="241299"/>
                </a:lnTo>
                <a:lnTo>
                  <a:pt x="377730" y="203199"/>
                </a:lnTo>
                <a:lnTo>
                  <a:pt x="411392" y="165099"/>
                </a:lnTo>
                <a:lnTo>
                  <a:pt x="447707" y="139699"/>
                </a:lnTo>
                <a:lnTo>
                  <a:pt x="486483" y="114299"/>
                </a:lnTo>
                <a:lnTo>
                  <a:pt x="527527" y="88899"/>
                </a:lnTo>
                <a:lnTo>
                  <a:pt x="570647" y="63499"/>
                </a:lnTo>
                <a:lnTo>
                  <a:pt x="595487" y="63499"/>
                </a:lnTo>
                <a:lnTo>
                  <a:pt x="683225" y="38099"/>
                </a:lnTo>
                <a:lnTo>
                  <a:pt x="729051" y="25399"/>
                </a:lnTo>
                <a:lnTo>
                  <a:pt x="942767" y="25400"/>
                </a:lnTo>
                <a:lnTo>
                  <a:pt x="920616" y="12700"/>
                </a:lnTo>
                <a:close/>
              </a:path>
              <a:path w="1271904" h="1333500">
                <a:moveTo>
                  <a:pt x="467959" y="457199"/>
                </a:moveTo>
                <a:lnTo>
                  <a:pt x="382960" y="457199"/>
                </a:lnTo>
                <a:lnTo>
                  <a:pt x="415026" y="469899"/>
                </a:lnTo>
                <a:lnTo>
                  <a:pt x="443483" y="469899"/>
                </a:lnTo>
                <a:lnTo>
                  <a:pt x="467959" y="457199"/>
                </a:lnTo>
                <a:close/>
              </a:path>
              <a:path w="1271904" h="1333500">
                <a:moveTo>
                  <a:pt x="388780" y="431799"/>
                </a:moveTo>
                <a:lnTo>
                  <a:pt x="368695" y="431799"/>
                </a:lnTo>
                <a:lnTo>
                  <a:pt x="349490" y="444499"/>
                </a:lnTo>
                <a:lnTo>
                  <a:pt x="409499" y="444499"/>
                </a:lnTo>
                <a:lnTo>
                  <a:pt x="388780" y="431799"/>
                </a:lnTo>
                <a:close/>
              </a:path>
              <a:path w="1271904" h="1333500">
                <a:moveTo>
                  <a:pt x="840502" y="228600"/>
                </a:moveTo>
                <a:lnTo>
                  <a:pt x="786002" y="228600"/>
                </a:lnTo>
                <a:lnTo>
                  <a:pt x="800079" y="241300"/>
                </a:lnTo>
                <a:lnTo>
                  <a:pt x="812950" y="241300"/>
                </a:lnTo>
                <a:lnTo>
                  <a:pt x="823803" y="254000"/>
                </a:lnTo>
                <a:lnTo>
                  <a:pt x="844223" y="292100"/>
                </a:lnTo>
                <a:lnTo>
                  <a:pt x="847044" y="304800"/>
                </a:lnTo>
                <a:lnTo>
                  <a:pt x="853965" y="330200"/>
                </a:lnTo>
                <a:lnTo>
                  <a:pt x="865968" y="355600"/>
                </a:lnTo>
                <a:lnTo>
                  <a:pt x="887417" y="381000"/>
                </a:lnTo>
                <a:lnTo>
                  <a:pt x="922678" y="393700"/>
                </a:lnTo>
                <a:lnTo>
                  <a:pt x="954025" y="406400"/>
                </a:lnTo>
                <a:lnTo>
                  <a:pt x="981068" y="393700"/>
                </a:lnTo>
                <a:lnTo>
                  <a:pt x="1004783" y="393700"/>
                </a:lnTo>
                <a:lnTo>
                  <a:pt x="1026145" y="381000"/>
                </a:lnTo>
                <a:lnTo>
                  <a:pt x="953037" y="381000"/>
                </a:lnTo>
                <a:lnTo>
                  <a:pt x="927797" y="368300"/>
                </a:lnTo>
                <a:lnTo>
                  <a:pt x="902167" y="368300"/>
                </a:lnTo>
                <a:lnTo>
                  <a:pt x="886507" y="342900"/>
                </a:lnTo>
                <a:lnTo>
                  <a:pt x="877364" y="330200"/>
                </a:lnTo>
                <a:lnTo>
                  <a:pt x="871285" y="292100"/>
                </a:lnTo>
                <a:lnTo>
                  <a:pt x="868069" y="279400"/>
                </a:lnTo>
                <a:lnTo>
                  <a:pt x="864152" y="266700"/>
                </a:lnTo>
                <a:lnTo>
                  <a:pt x="858892" y="254000"/>
                </a:lnTo>
                <a:lnTo>
                  <a:pt x="851646" y="241300"/>
                </a:lnTo>
                <a:lnTo>
                  <a:pt x="840502" y="228600"/>
                </a:lnTo>
                <a:close/>
              </a:path>
              <a:path w="1271904" h="1333500">
                <a:moveTo>
                  <a:pt x="1097249" y="330200"/>
                </a:moveTo>
                <a:lnTo>
                  <a:pt x="1073679" y="330200"/>
                </a:lnTo>
                <a:lnTo>
                  <a:pt x="1052499" y="342900"/>
                </a:lnTo>
                <a:lnTo>
                  <a:pt x="1033003" y="342900"/>
                </a:lnTo>
                <a:lnTo>
                  <a:pt x="1014484" y="355600"/>
                </a:lnTo>
                <a:lnTo>
                  <a:pt x="995124" y="368300"/>
                </a:lnTo>
                <a:lnTo>
                  <a:pt x="975060" y="368300"/>
                </a:lnTo>
                <a:lnTo>
                  <a:pt x="953037" y="381000"/>
                </a:lnTo>
                <a:lnTo>
                  <a:pt x="1026145" y="381000"/>
                </a:lnTo>
                <a:lnTo>
                  <a:pt x="1042555" y="368300"/>
                </a:lnTo>
                <a:lnTo>
                  <a:pt x="1058588" y="355600"/>
                </a:lnTo>
                <a:lnTo>
                  <a:pt x="1141147" y="355600"/>
                </a:lnTo>
                <a:lnTo>
                  <a:pt x="1121244" y="342900"/>
                </a:lnTo>
                <a:lnTo>
                  <a:pt x="1097249" y="330200"/>
                </a:lnTo>
                <a:close/>
              </a:path>
              <a:path w="1271904" h="1333500">
                <a:moveTo>
                  <a:pt x="942767" y="25400"/>
                </a:moveTo>
                <a:lnTo>
                  <a:pt x="818468" y="25400"/>
                </a:lnTo>
                <a:lnTo>
                  <a:pt x="869478" y="38100"/>
                </a:lnTo>
                <a:lnTo>
                  <a:pt x="918988" y="38100"/>
                </a:lnTo>
                <a:lnTo>
                  <a:pt x="966779" y="63500"/>
                </a:lnTo>
                <a:lnTo>
                  <a:pt x="1012637" y="76200"/>
                </a:lnTo>
                <a:lnTo>
                  <a:pt x="1056343" y="101600"/>
                </a:lnTo>
                <a:lnTo>
                  <a:pt x="1097680" y="127000"/>
                </a:lnTo>
                <a:lnTo>
                  <a:pt x="1136432" y="152400"/>
                </a:lnTo>
                <a:lnTo>
                  <a:pt x="1172383" y="190500"/>
                </a:lnTo>
                <a:lnTo>
                  <a:pt x="1205314" y="228600"/>
                </a:lnTo>
                <a:lnTo>
                  <a:pt x="1235009" y="266700"/>
                </a:lnTo>
                <a:lnTo>
                  <a:pt x="1253235" y="292100"/>
                </a:lnTo>
                <a:lnTo>
                  <a:pt x="1166626" y="381000"/>
                </a:lnTo>
                <a:lnTo>
                  <a:pt x="1169500" y="381000"/>
                </a:lnTo>
                <a:lnTo>
                  <a:pt x="1271332" y="279400"/>
                </a:lnTo>
                <a:lnTo>
                  <a:pt x="1250939" y="241300"/>
                </a:lnTo>
                <a:lnTo>
                  <a:pt x="1223289" y="203200"/>
                </a:lnTo>
                <a:lnTo>
                  <a:pt x="1193013" y="177800"/>
                </a:lnTo>
                <a:lnTo>
                  <a:pt x="1160267" y="139700"/>
                </a:lnTo>
                <a:lnTo>
                  <a:pt x="1125205" y="114300"/>
                </a:lnTo>
                <a:lnTo>
                  <a:pt x="1087984" y="88900"/>
                </a:lnTo>
                <a:lnTo>
                  <a:pt x="1048759" y="63500"/>
                </a:lnTo>
                <a:lnTo>
                  <a:pt x="1007686" y="50800"/>
                </a:lnTo>
                <a:lnTo>
                  <a:pt x="964919" y="38100"/>
                </a:lnTo>
                <a:lnTo>
                  <a:pt x="942767" y="25400"/>
                </a:lnTo>
                <a:close/>
              </a:path>
              <a:path w="1271904" h="1333500">
                <a:moveTo>
                  <a:pt x="818468" y="25400"/>
                </a:moveTo>
                <a:lnTo>
                  <a:pt x="775971" y="25400"/>
                </a:lnTo>
                <a:lnTo>
                  <a:pt x="723705" y="76199"/>
                </a:lnTo>
                <a:lnTo>
                  <a:pt x="705863" y="114299"/>
                </a:lnTo>
                <a:lnTo>
                  <a:pt x="701709" y="152399"/>
                </a:lnTo>
                <a:lnTo>
                  <a:pt x="712654" y="190499"/>
                </a:lnTo>
                <a:lnTo>
                  <a:pt x="733190" y="203200"/>
                </a:lnTo>
                <a:lnTo>
                  <a:pt x="759059" y="228600"/>
                </a:lnTo>
                <a:lnTo>
                  <a:pt x="826814" y="228600"/>
                </a:lnTo>
                <a:lnTo>
                  <a:pt x="811273" y="215900"/>
                </a:lnTo>
                <a:lnTo>
                  <a:pt x="794567" y="215900"/>
                </a:lnTo>
                <a:lnTo>
                  <a:pt x="770717" y="203200"/>
                </a:lnTo>
                <a:lnTo>
                  <a:pt x="749851" y="190500"/>
                </a:lnTo>
                <a:lnTo>
                  <a:pt x="734280" y="177800"/>
                </a:lnTo>
                <a:lnTo>
                  <a:pt x="726312" y="152400"/>
                </a:lnTo>
                <a:lnTo>
                  <a:pt x="735414" y="101600"/>
                </a:lnTo>
                <a:lnTo>
                  <a:pt x="763443" y="63500"/>
                </a:lnTo>
                <a:lnTo>
                  <a:pt x="795945" y="38100"/>
                </a:lnTo>
                <a:lnTo>
                  <a:pt x="818468" y="25400"/>
                </a:lnTo>
                <a:close/>
              </a:path>
              <a:path w="1271904" h="1333500">
                <a:moveTo>
                  <a:pt x="828019" y="0"/>
                </a:moveTo>
                <a:lnTo>
                  <a:pt x="732028" y="0"/>
                </a:lnTo>
                <a:lnTo>
                  <a:pt x="685092" y="12699"/>
                </a:lnTo>
                <a:lnTo>
                  <a:pt x="874930" y="12700"/>
                </a:lnTo>
                <a:lnTo>
                  <a:pt x="828019" y="0"/>
                </a:lnTo>
                <a:close/>
              </a:path>
            </a:pathLst>
          </a:custGeom>
          <a:solidFill>
            <a:srgbClr val="93BE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339335" y="5418749"/>
            <a:ext cx="202565" cy="330835"/>
          </a:xfrm>
          <a:custGeom>
            <a:avLst/>
            <a:gdLst/>
            <a:ahLst/>
            <a:cxnLst/>
            <a:rect l="l" t="t" r="r" b="b"/>
            <a:pathLst>
              <a:path w="202565" h="330835">
                <a:moveTo>
                  <a:pt x="202158" y="0"/>
                </a:moveTo>
                <a:lnTo>
                  <a:pt x="0" y="0"/>
                </a:lnTo>
                <a:lnTo>
                  <a:pt x="0" y="330498"/>
                </a:lnTo>
                <a:lnTo>
                  <a:pt x="202158" y="330498"/>
                </a:lnTo>
                <a:lnTo>
                  <a:pt x="202158" y="0"/>
                </a:lnTo>
                <a:close/>
              </a:path>
            </a:pathLst>
          </a:custGeom>
          <a:solidFill>
            <a:srgbClr val="93BE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652875" y="5373301"/>
            <a:ext cx="204470" cy="376555"/>
          </a:xfrm>
          <a:custGeom>
            <a:avLst/>
            <a:gdLst/>
            <a:ahLst/>
            <a:cxnLst/>
            <a:rect l="l" t="t" r="r" b="b"/>
            <a:pathLst>
              <a:path w="204470" h="376554">
                <a:moveTo>
                  <a:pt x="203868" y="0"/>
                </a:moveTo>
                <a:lnTo>
                  <a:pt x="0" y="0"/>
                </a:lnTo>
                <a:lnTo>
                  <a:pt x="0" y="375946"/>
                </a:lnTo>
                <a:lnTo>
                  <a:pt x="203868" y="375946"/>
                </a:lnTo>
                <a:lnTo>
                  <a:pt x="203868" y="0"/>
                </a:lnTo>
                <a:close/>
              </a:path>
            </a:pathLst>
          </a:custGeom>
          <a:solidFill>
            <a:srgbClr val="93BE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966436" y="5261740"/>
            <a:ext cx="210820" cy="487680"/>
          </a:xfrm>
          <a:custGeom>
            <a:avLst/>
            <a:gdLst/>
            <a:ahLst/>
            <a:cxnLst/>
            <a:rect l="l" t="t" r="r" b="b"/>
            <a:pathLst>
              <a:path w="210820" h="487679">
                <a:moveTo>
                  <a:pt x="210410" y="0"/>
                </a:moveTo>
                <a:lnTo>
                  <a:pt x="0" y="0"/>
                </a:lnTo>
                <a:lnTo>
                  <a:pt x="0" y="487508"/>
                </a:lnTo>
                <a:lnTo>
                  <a:pt x="210410" y="487508"/>
                </a:lnTo>
                <a:lnTo>
                  <a:pt x="210410" y="0"/>
                </a:lnTo>
                <a:close/>
              </a:path>
            </a:pathLst>
          </a:custGeom>
          <a:solidFill>
            <a:srgbClr val="93BE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339324" y="4538776"/>
            <a:ext cx="1147445" cy="1210945"/>
          </a:xfrm>
          <a:custGeom>
            <a:avLst/>
            <a:gdLst/>
            <a:ahLst/>
            <a:cxnLst/>
            <a:rect l="l" t="t" r="r" b="b"/>
            <a:pathLst>
              <a:path w="1147445" h="1210945">
                <a:moveTo>
                  <a:pt x="1146924" y="528815"/>
                </a:moveTo>
                <a:lnTo>
                  <a:pt x="948867" y="528815"/>
                </a:lnTo>
                <a:lnTo>
                  <a:pt x="948867" y="1210475"/>
                </a:lnTo>
                <a:lnTo>
                  <a:pt x="1146924" y="1210475"/>
                </a:lnTo>
                <a:lnTo>
                  <a:pt x="1146924" y="528815"/>
                </a:lnTo>
                <a:close/>
              </a:path>
              <a:path w="1147445" h="1210945">
                <a:moveTo>
                  <a:pt x="1147000" y="0"/>
                </a:moveTo>
                <a:lnTo>
                  <a:pt x="783856" y="128092"/>
                </a:lnTo>
                <a:lnTo>
                  <a:pt x="903503" y="206565"/>
                </a:lnTo>
                <a:lnTo>
                  <a:pt x="607428" y="499808"/>
                </a:lnTo>
                <a:lnTo>
                  <a:pt x="314071" y="669493"/>
                </a:lnTo>
                <a:lnTo>
                  <a:pt x="89547" y="747763"/>
                </a:lnTo>
                <a:lnTo>
                  <a:pt x="0" y="766711"/>
                </a:lnTo>
                <a:lnTo>
                  <a:pt x="416115" y="710082"/>
                </a:lnTo>
                <a:lnTo>
                  <a:pt x="748309" y="546925"/>
                </a:lnTo>
                <a:lnTo>
                  <a:pt x="968349" y="376339"/>
                </a:lnTo>
                <a:lnTo>
                  <a:pt x="1047978" y="297459"/>
                </a:lnTo>
                <a:lnTo>
                  <a:pt x="1147000" y="383362"/>
                </a:lnTo>
                <a:lnTo>
                  <a:pt x="1147000" y="0"/>
                </a:lnTo>
                <a:close/>
              </a:path>
            </a:pathLst>
          </a:custGeom>
          <a:solidFill>
            <a:srgbClr val="93BE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171989" y="7337938"/>
            <a:ext cx="1367790" cy="1358900"/>
          </a:xfrm>
          <a:custGeom>
            <a:avLst/>
            <a:gdLst/>
            <a:ahLst/>
            <a:cxnLst/>
            <a:rect l="l" t="t" r="r" b="b"/>
            <a:pathLst>
              <a:path w="1367790" h="1358900">
                <a:moveTo>
                  <a:pt x="732233" y="0"/>
                </a:moveTo>
                <a:lnTo>
                  <a:pt x="637304" y="0"/>
                </a:lnTo>
                <a:lnTo>
                  <a:pt x="591239" y="12699"/>
                </a:lnTo>
                <a:lnTo>
                  <a:pt x="546789" y="25399"/>
                </a:lnTo>
                <a:lnTo>
                  <a:pt x="504199" y="38099"/>
                </a:lnTo>
                <a:lnTo>
                  <a:pt x="463718" y="63499"/>
                </a:lnTo>
                <a:lnTo>
                  <a:pt x="425593" y="88899"/>
                </a:lnTo>
                <a:lnTo>
                  <a:pt x="390070" y="114299"/>
                </a:lnTo>
                <a:lnTo>
                  <a:pt x="357397" y="139699"/>
                </a:lnTo>
                <a:lnTo>
                  <a:pt x="327822" y="177799"/>
                </a:lnTo>
                <a:lnTo>
                  <a:pt x="301590" y="215899"/>
                </a:lnTo>
                <a:lnTo>
                  <a:pt x="278951" y="253999"/>
                </a:lnTo>
                <a:lnTo>
                  <a:pt x="260150" y="292099"/>
                </a:lnTo>
                <a:lnTo>
                  <a:pt x="245436" y="330199"/>
                </a:lnTo>
                <a:lnTo>
                  <a:pt x="235054" y="380999"/>
                </a:lnTo>
                <a:lnTo>
                  <a:pt x="229253" y="419099"/>
                </a:lnTo>
                <a:lnTo>
                  <a:pt x="228280" y="469899"/>
                </a:lnTo>
                <a:lnTo>
                  <a:pt x="232382" y="520699"/>
                </a:lnTo>
                <a:lnTo>
                  <a:pt x="192285" y="546099"/>
                </a:lnTo>
                <a:lnTo>
                  <a:pt x="155133" y="571499"/>
                </a:lnTo>
                <a:lnTo>
                  <a:pt x="121227" y="609599"/>
                </a:lnTo>
                <a:lnTo>
                  <a:pt x="90867" y="634999"/>
                </a:lnTo>
                <a:lnTo>
                  <a:pt x="64354" y="673099"/>
                </a:lnTo>
                <a:lnTo>
                  <a:pt x="41987" y="723899"/>
                </a:lnTo>
                <a:lnTo>
                  <a:pt x="24068" y="761999"/>
                </a:lnTo>
                <a:lnTo>
                  <a:pt x="10897" y="812799"/>
                </a:lnTo>
                <a:lnTo>
                  <a:pt x="2774" y="863599"/>
                </a:lnTo>
                <a:lnTo>
                  <a:pt x="0" y="914399"/>
                </a:lnTo>
                <a:lnTo>
                  <a:pt x="2363" y="952499"/>
                </a:lnTo>
                <a:lnTo>
                  <a:pt x="9299" y="1003299"/>
                </a:lnTo>
                <a:lnTo>
                  <a:pt x="20576" y="1041399"/>
                </a:lnTo>
                <a:lnTo>
                  <a:pt x="35962" y="1092199"/>
                </a:lnTo>
                <a:lnTo>
                  <a:pt x="55224" y="1130299"/>
                </a:lnTo>
                <a:lnTo>
                  <a:pt x="78131" y="1168399"/>
                </a:lnTo>
                <a:lnTo>
                  <a:pt x="104451" y="1193799"/>
                </a:lnTo>
                <a:lnTo>
                  <a:pt x="133951" y="1231899"/>
                </a:lnTo>
                <a:lnTo>
                  <a:pt x="166401" y="1257299"/>
                </a:lnTo>
                <a:lnTo>
                  <a:pt x="201567" y="1282699"/>
                </a:lnTo>
                <a:lnTo>
                  <a:pt x="239219" y="1308099"/>
                </a:lnTo>
                <a:lnTo>
                  <a:pt x="279123" y="1333499"/>
                </a:lnTo>
                <a:lnTo>
                  <a:pt x="321049" y="1346199"/>
                </a:lnTo>
                <a:lnTo>
                  <a:pt x="364764" y="1358899"/>
                </a:lnTo>
                <a:lnTo>
                  <a:pt x="553441" y="1358899"/>
                </a:lnTo>
                <a:lnTo>
                  <a:pt x="599329" y="1346199"/>
                </a:lnTo>
                <a:lnTo>
                  <a:pt x="643183" y="1320799"/>
                </a:lnTo>
                <a:lnTo>
                  <a:pt x="684736" y="1308099"/>
                </a:lnTo>
                <a:lnTo>
                  <a:pt x="1131781" y="1308099"/>
                </a:lnTo>
                <a:lnTo>
                  <a:pt x="1148775" y="1295399"/>
                </a:lnTo>
                <a:lnTo>
                  <a:pt x="1180512" y="1282699"/>
                </a:lnTo>
                <a:lnTo>
                  <a:pt x="1195231" y="1269999"/>
                </a:lnTo>
                <a:lnTo>
                  <a:pt x="371192" y="1269999"/>
                </a:lnTo>
                <a:lnTo>
                  <a:pt x="332174" y="1257299"/>
                </a:lnTo>
                <a:lnTo>
                  <a:pt x="295750" y="1244599"/>
                </a:lnTo>
                <a:lnTo>
                  <a:pt x="262011" y="1219199"/>
                </a:lnTo>
                <a:lnTo>
                  <a:pt x="231051" y="1193799"/>
                </a:lnTo>
                <a:lnTo>
                  <a:pt x="177841" y="1142999"/>
                </a:lnTo>
                <a:lnTo>
                  <a:pt x="136863" y="1079499"/>
                </a:lnTo>
                <a:lnTo>
                  <a:pt x="121194" y="1054099"/>
                </a:lnTo>
                <a:lnTo>
                  <a:pt x="108862" y="1015999"/>
                </a:lnTo>
                <a:lnTo>
                  <a:pt x="99961" y="977899"/>
                </a:lnTo>
                <a:lnTo>
                  <a:pt x="94583" y="939799"/>
                </a:lnTo>
                <a:lnTo>
                  <a:pt x="92821" y="901699"/>
                </a:lnTo>
                <a:lnTo>
                  <a:pt x="94769" y="863599"/>
                </a:lnTo>
                <a:lnTo>
                  <a:pt x="100520" y="825499"/>
                </a:lnTo>
                <a:lnTo>
                  <a:pt x="110166" y="800099"/>
                </a:lnTo>
                <a:lnTo>
                  <a:pt x="123801" y="761999"/>
                </a:lnTo>
                <a:lnTo>
                  <a:pt x="141518" y="723899"/>
                </a:lnTo>
                <a:lnTo>
                  <a:pt x="163409" y="698499"/>
                </a:lnTo>
                <a:lnTo>
                  <a:pt x="189569" y="660399"/>
                </a:lnTo>
                <a:lnTo>
                  <a:pt x="220089" y="634999"/>
                </a:lnTo>
                <a:lnTo>
                  <a:pt x="255064" y="609599"/>
                </a:lnTo>
                <a:lnTo>
                  <a:pt x="355737" y="609599"/>
                </a:lnTo>
                <a:lnTo>
                  <a:pt x="337232" y="571499"/>
                </a:lnTo>
                <a:lnTo>
                  <a:pt x="389275" y="558799"/>
                </a:lnTo>
                <a:lnTo>
                  <a:pt x="443907" y="546099"/>
                </a:lnTo>
                <a:lnTo>
                  <a:pt x="1191272" y="546099"/>
                </a:lnTo>
                <a:lnTo>
                  <a:pt x="1174361" y="533399"/>
                </a:lnTo>
                <a:lnTo>
                  <a:pt x="1137089" y="520699"/>
                </a:lnTo>
                <a:lnTo>
                  <a:pt x="684736" y="520699"/>
                </a:lnTo>
                <a:lnTo>
                  <a:pt x="643182" y="495299"/>
                </a:lnTo>
                <a:lnTo>
                  <a:pt x="599328" y="482599"/>
                </a:lnTo>
                <a:lnTo>
                  <a:pt x="320541" y="482599"/>
                </a:lnTo>
                <a:lnTo>
                  <a:pt x="319686" y="469899"/>
                </a:lnTo>
                <a:lnTo>
                  <a:pt x="323340" y="419099"/>
                </a:lnTo>
                <a:lnTo>
                  <a:pt x="330383" y="380999"/>
                </a:lnTo>
                <a:lnTo>
                  <a:pt x="340598" y="342899"/>
                </a:lnTo>
                <a:lnTo>
                  <a:pt x="353768" y="304799"/>
                </a:lnTo>
                <a:lnTo>
                  <a:pt x="369677" y="266699"/>
                </a:lnTo>
                <a:lnTo>
                  <a:pt x="408846" y="215899"/>
                </a:lnTo>
                <a:lnTo>
                  <a:pt x="456370" y="177799"/>
                </a:lnTo>
                <a:lnTo>
                  <a:pt x="482725" y="152399"/>
                </a:lnTo>
                <a:lnTo>
                  <a:pt x="510519" y="139699"/>
                </a:lnTo>
                <a:lnTo>
                  <a:pt x="539535" y="126999"/>
                </a:lnTo>
                <a:lnTo>
                  <a:pt x="569558" y="114299"/>
                </a:lnTo>
                <a:lnTo>
                  <a:pt x="600371" y="101599"/>
                </a:lnTo>
                <a:lnTo>
                  <a:pt x="961826" y="101599"/>
                </a:lnTo>
                <a:lnTo>
                  <a:pt x="944068" y="88899"/>
                </a:lnTo>
                <a:lnTo>
                  <a:pt x="905941" y="63499"/>
                </a:lnTo>
                <a:lnTo>
                  <a:pt x="865448" y="38099"/>
                </a:lnTo>
                <a:lnTo>
                  <a:pt x="822835" y="25399"/>
                </a:lnTo>
                <a:lnTo>
                  <a:pt x="778349" y="12699"/>
                </a:lnTo>
                <a:lnTo>
                  <a:pt x="732233" y="0"/>
                </a:lnTo>
                <a:close/>
              </a:path>
              <a:path w="1367790" h="1358900">
                <a:moveTo>
                  <a:pt x="1131781" y="1308099"/>
                </a:moveTo>
                <a:lnTo>
                  <a:pt x="684736" y="1308099"/>
                </a:lnTo>
                <a:lnTo>
                  <a:pt x="726289" y="1320799"/>
                </a:lnTo>
                <a:lnTo>
                  <a:pt x="770143" y="1346199"/>
                </a:lnTo>
                <a:lnTo>
                  <a:pt x="816031" y="1358899"/>
                </a:lnTo>
                <a:lnTo>
                  <a:pt x="999819" y="1358899"/>
                </a:lnTo>
                <a:lnTo>
                  <a:pt x="1040259" y="1346199"/>
                </a:lnTo>
                <a:lnTo>
                  <a:pt x="1078598" y="1333499"/>
                </a:lnTo>
                <a:lnTo>
                  <a:pt x="1114787" y="1320799"/>
                </a:lnTo>
                <a:lnTo>
                  <a:pt x="1131781" y="1308099"/>
                </a:lnTo>
                <a:close/>
              </a:path>
              <a:path w="1367790" h="1358900">
                <a:moveTo>
                  <a:pt x="355737" y="609599"/>
                </a:moveTo>
                <a:lnTo>
                  <a:pt x="255064" y="609599"/>
                </a:lnTo>
                <a:lnTo>
                  <a:pt x="273069" y="647699"/>
                </a:lnTo>
                <a:lnTo>
                  <a:pt x="295349" y="698499"/>
                </a:lnTo>
                <a:lnTo>
                  <a:pt x="321620" y="736599"/>
                </a:lnTo>
                <a:lnTo>
                  <a:pt x="351596" y="761999"/>
                </a:lnTo>
                <a:lnTo>
                  <a:pt x="384993" y="800099"/>
                </a:lnTo>
                <a:lnTo>
                  <a:pt x="421526" y="825499"/>
                </a:lnTo>
                <a:lnTo>
                  <a:pt x="460913" y="850899"/>
                </a:lnTo>
                <a:lnTo>
                  <a:pt x="459161" y="863599"/>
                </a:lnTo>
                <a:lnTo>
                  <a:pt x="457810" y="876299"/>
                </a:lnTo>
                <a:lnTo>
                  <a:pt x="456941" y="901699"/>
                </a:lnTo>
                <a:lnTo>
                  <a:pt x="456633" y="914399"/>
                </a:lnTo>
                <a:lnTo>
                  <a:pt x="459236" y="965199"/>
                </a:lnTo>
                <a:lnTo>
                  <a:pt x="466864" y="1003299"/>
                </a:lnTo>
                <a:lnTo>
                  <a:pt x="479246" y="1054099"/>
                </a:lnTo>
                <a:lnTo>
                  <a:pt x="496112" y="1092199"/>
                </a:lnTo>
                <a:lnTo>
                  <a:pt x="517191" y="1130299"/>
                </a:lnTo>
                <a:lnTo>
                  <a:pt x="542212" y="1181099"/>
                </a:lnTo>
                <a:lnTo>
                  <a:pt x="570903" y="1206499"/>
                </a:lnTo>
                <a:lnTo>
                  <a:pt x="602995" y="1244599"/>
                </a:lnTo>
                <a:lnTo>
                  <a:pt x="568511" y="1257299"/>
                </a:lnTo>
                <a:lnTo>
                  <a:pt x="532543" y="1269999"/>
                </a:lnTo>
                <a:lnTo>
                  <a:pt x="837090" y="1269999"/>
                </a:lnTo>
                <a:lnTo>
                  <a:pt x="801021" y="1257299"/>
                </a:lnTo>
                <a:lnTo>
                  <a:pt x="766476" y="1244599"/>
                </a:lnTo>
                <a:lnTo>
                  <a:pt x="798568" y="1206499"/>
                </a:lnTo>
                <a:lnTo>
                  <a:pt x="812914" y="1193799"/>
                </a:lnTo>
                <a:lnTo>
                  <a:pt x="684736" y="1193799"/>
                </a:lnTo>
                <a:lnTo>
                  <a:pt x="650873" y="1168399"/>
                </a:lnTo>
                <a:lnTo>
                  <a:pt x="621091" y="1130299"/>
                </a:lnTo>
                <a:lnTo>
                  <a:pt x="595800" y="1092199"/>
                </a:lnTo>
                <a:lnTo>
                  <a:pt x="575413" y="1054099"/>
                </a:lnTo>
                <a:lnTo>
                  <a:pt x="560340" y="1003299"/>
                </a:lnTo>
                <a:lnTo>
                  <a:pt x="550995" y="965199"/>
                </a:lnTo>
                <a:lnTo>
                  <a:pt x="547788" y="914399"/>
                </a:lnTo>
                <a:lnTo>
                  <a:pt x="547788" y="901699"/>
                </a:lnTo>
                <a:lnTo>
                  <a:pt x="548644" y="901699"/>
                </a:lnTo>
                <a:lnTo>
                  <a:pt x="549072" y="888999"/>
                </a:lnTo>
                <a:lnTo>
                  <a:pt x="912096" y="888999"/>
                </a:lnTo>
                <a:lnTo>
                  <a:pt x="911662" y="876299"/>
                </a:lnTo>
                <a:lnTo>
                  <a:pt x="910311" y="863599"/>
                </a:lnTo>
                <a:lnTo>
                  <a:pt x="908559" y="850899"/>
                </a:lnTo>
                <a:lnTo>
                  <a:pt x="948080" y="825499"/>
                </a:lnTo>
                <a:lnTo>
                  <a:pt x="984666" y="800099"/>
                </a:lnTo>
                <a:lnTo>
                  <a:pt x="1018055" y="761999"/>
                </a:lnTo>
                <a:lnTo>
                  <a:pt x="483166" y="761999"/>
                </a:lnTo>
                <a:lnTo>
                  <a:pt x="444325" y="736599"/>
                </a:lnTo>
                <a:lnTo>
                  <a:pt x="409797" y="698499"/>
                </a:lnTo>
                <a:lnTo>
                  <a:pt x="380096" y="660399"/>
                </a:lnTo>
                <a:lnTo>
                  <a:pt x="355737" y="609599"/>
                </a:lnTo>
                <a:close/>
              </a:path>
              <a:path w="1367790" h="1358900">
                <a:moveTo>
                  <a:pt x="1252139" y="609599"/>
                </a:moveTo>
                <a:lnTo>
                  <a:pt x="1114408" y="609599"/>
                </a:lnTo>
                <a:lnTo>
                  <a:pt x="1149382" y="634999"/>
                </a:lnTo>
                <a:lnTo>
                  <a:pt x="1179903" y="660399"/>
                </a:lnTo>
                <a:lnTo>
                  <a:pt x="1206062" y="698499"/>
                </a:lnTo>
                <a:lnTo>
                  <a:pt x="1227954" y="723899"/>
                </a:lnTo>
                <a:lnTo>
                  <a:pt x="1245671" y="761999"/>
                </a:lnTo>
                <a:lnTo>
                  <a:pt x="1259306" y="800099"/>
                </a:lnTo>
                <a:lnTo>
                  <a:pt x="1268952" y="825499"/>
                </a:lnTo>
                <a:lnTo>
                  <a:pt x="1274703" y="863599"/>
                </a:lnTo>
                <a:lnTo>
                  <a:pt x="1276651" y="901699"/>
                </a:lnTo>
                <a:lnTo>
                  <a:pt x="1274889" y="939799"/>
                </a:lnTo>
                <a:lnTo>
                  <a:pt x="1269511" y="977899"/>
                </a:lnTo>
                <a:lnTo>
                  <a:pt x="1260610" y="1015999"/>
                </a:lnTo>
                <a:lnTo>
                  <a:pt x="1248278" y="1054099"/>
                </a:lnTo>
                <a:lnTo>
                  <a:pt x="1232609" y="1079499"/>
                </a:lnTo>
                <a:lnTo>
                  <a:pt x="1213695" y="1117599"/>
                </a:lnTo>
                <a:lnTo>
                  <a:pt x="1166508" y="1168399"/>
                </a:lnTo>
                <a:lnTo>
                  <a:pt x="1107461" y="1219199"/>
                </a:lnTo>
                <a:lnTo>
                  <a:pt x="1073722" y="1244599"/>
                </a:lnTo>
                <a:lnTo>
                  <a:pt x="1037297" y="1257299"/>
                </a:lnTo>
                <a:lnTo>
                  <a:pt x="998280" y="1269999"/>
                </a:lnTo>
                <a:lnTo>
                  <a:pt x="1195231" y="1269999"/>
                </a:lnTo>
                <a:lnTo>
                  <a:pt x="1209949" y="1257299"/>
                </a:lnTo>
                <a:lnTo>
                  <a:pt x="1237036" y="1231899"/>
                </a:lnTo>
                <a:lnTo>
                  <a:pt x="1261722" y="1206499"/>
                </a:lnTo>
                <a:lnTo>
                  <a:pt x="1283958" y="1168399"/>
                </a:lnTo>
                <a:lnTo>
                  <a:pt x="1303693" y="1142999"/>
                </a:lnTo>
                <a:lnTo>
                  <a:pt x="1320878" y="1104899"/>
                </a:lnTo>
                <a:lnTo>
                  <a:pt x="1335462" y="1079499"/>
                </a:lnTo>
                <a:lnTo>
                  <a:pt x="1347396" y="1041399"/>
                </a:lnTo>
                <a:lnTo>
                  <a:pt x="1356630" y="1003299"/>
                </a:lnTo>
                <a:lnTo>
                  <a:pt x="1363113" y="965199"/>
                </a:lnTo>
                <a:lnTo>
                  <a:pt x="1366796" y="939799"/>
                </a:lnTo>
                <a:lnTo>
                  <a:pt x="1367628" y="901699"/>
                </a:lnTo>
                <a:lnTo>
                  <a:pt x="1365560" y="863599"/>
                </a:lnTo>
                <a:lnTo>
                  <a:pt x="1360542" y="825499"/>
                </a:lnTo>
                <a:lnTo>
                  <a:pt x="1352523" y="787399"/>
                </a:lnTo>
                <a:lnTo>
                  <a:pt x="1341454" y="749299"/>
                </a:lnTo>
                <a:lnTo>
                  <a:pt x="1327284" y="723899"/>
                </a:lnTo>
                <a:lnTo>
                  <a:pt x="1309965" y="685799"/>
                </a:lnTo>
                <a:lnTo>
                  <a:pt x="1289444" y="647699"/>
                </a:lnTo>
                <a:lnTo>
                  <a:pt x="1265674" y="622299"/>
                </a:lnTo>
                <a:lnTo>
                  <a:pt x="1252139" y="609599"/>
                </a:lnTo>
                <a:close/>
              </a:path>
              <a:path w="1367790" h="1358900">
                <a:moveTo>
                  <a:pt x="912096" y="888999"/>
                </a:moveTo>
                <a:lnTo>
                  <a:pt x="820827" y="888999"/>
                </a:lnTo>
                <a:lnTo>
                  <a:pt x="821683" y="901699"/>
                </a:lnTo>
                <a:lnTo>
                  <a:pt x="821683" y="914399"/>
                </a:lnTo>
                <a:lnTo>
                  <a:pt x="818476" y="965199"/>
                </a:lnTo>
                <a:lnTo>
                  <a:pt x="809131" y="1003299"/>
                </a:lnTo>
                <a:lnTo>
                  <a:pt x="794059" y="1054099"/>
                </a:lnTo>
                <a:lnTo>
                  <a:pt x="773672" y="1092199"/>
                </a:lnTo>
                <a:lnTo>
                  <a:pt x="748381" y="1130299"/>
                </a:lnTo>
                <a:lnTo>
                  <a:pt x="718598" y="1168399"/>
                </a:lnTo>
                <a:lnTo>
                  <a:pt x="684736" y="1193799"/>
                </a:lnTo>
                <a:lnTo>
                  <a:pt x="812914" y="1193799"/>
                </a:lnTo>
                <a:lnTo>
                  <a:pt x="827260" y="1181099"/>
                </a:lnTo>
                <a:lnTo>
                  <a:pt x="852281" y="1130299"/>
                </a:lnTo>
                <a:lnTo>
                  <a:pt x="873359" y="1092199"/>
                </a:lnTo>
                <a:lnTo>
                  <a:pt x="890225" y="1054099"/>
                </a:lnTo>
                <a:lnTo>
                  <a:pt x="902608" y="1003299"/>
                </a:lnTo>
                <a:lnTo>
                  <a:pt x="910236" y="965199"/>
                </a:lnTo>
                <a:lnTo>
                  <a:pt x="912838" y="914399"/>
                </a:lnTo>
                <a:lnTo>
                  <a:pt x="912531" y="901699"/>
                </a:lnTo>
                <a:lnTo>
                  <a:pt x="912096" y="888999"/>
                </a:lnTo>
                <a:close/>
              </a:path>
              <a:path w="1367790" h="1358900">
                <a:moveTo>
                  <a:pt x="754386" y="901699"/>
                </a:moveTo>
                <a:lnTo>
                  <a:pt x="615299" y="901699"/>
                </a:lnTo>
                <a:lnTo>
                  <a:pt x="649696" y="914399"/>
                </a:lnTo>
                <a:lnTo>
                  <a:pt x="719962" y="914399"/>
                </a:lnTo>
                <a:lnTo>
                  <a:pt x="754386" y="901699"/>
                </a:lnTo>
                <a:close/>
              </a:path>
              <a:path w="1367790" h="1358900">
                <a:moveTo>
                  <a:pt x="820827" y="888999"/>
                </a:moveTo>
                <a:lnTo>
                  <a:pt x="549072" y="888999"/>
                </a:lnTo>
                <a:lnTo>
                  <a:pt x="581704" y="901699"/>
                </a:lnTo>
                <a:lnTo>
                  <a:pt x="788008" y="901699"/>
                </a:lnTo>
                <a:lnTo>
                  <a:pt x="820827" y="888999"/>
                </a:lnTo>
                <a:close/>
              </a:path>
              <a:path w="1367790" h="1358900">
                <a:moveTo>
                  <a:pt x="870686" y="546099"/>
                </a:moveTo>
                <a:lnTo>
                  <a:pt x="499093" y="546099"/>
                </a:lnTo>
                <a:lnTo>
                  <a:pt x="552801" y="558799"/>
                </a:lnTo>
                <a:lnTo>
                  <a:pt x="602995" y="584199"/>
                </a:lnTo>
                <a:lnTo>
                  <a:pt x="565194" y="622299"/>
                </a:lnTo>
                <a:lnTo>
                  <a:pt x="532328" y="660399"/>
                </a:lnTo>
                <a:lnTo>
                  <a:pt x="504839" y="711199"/>
                </a:lnTo>
                <a:lnTo>
                  <a:pt x="483166" y="761999"/>
                </a:lnTo>
                <a:lnTo>
                  <a:pt x="886305" y="761999"/>
                </a:lnTo>
                <a:lnTo>
                  <a:pt x="864633" y="711199"/>
                </a:lnTo>
                <a:lnTo>
                  <a:pt x="837143" y="660399"/>
                </a:lnTo>
                <a:lnTo>
                  <a:pt x="804277" y="622299"/>
                </a:lnTo>
                <a:lnTo>
                  <a:pt x="766476" y="584199"/>
                </a:lnTo>
                <a:lnTo>
                  <a:pt x="816876" y="558799"/>
                </a:lnTo>
                <a:lnTo>
                  <a:pt x="870686" y="546099"/>
                </a:lnTo>
                <a:close/>
              </a:path>
              <a:path w="1367790" h="1358900">
                <a:moveTo>
                  <a:pt x="1191272" y="546099"/>
                </a:moveTo>
                <a:lnTo>
                  <a:pt x="925872" y="546099"/>
                </a:lnTo>
                <a:lnTo>
                  <a:pt x="980401" y="558799"/>
                </a:lnTo>
                <a:lnTo>
                  <a:pt x="1032239" y="571499"/>
                </a:lnTo>
                <a:lnTo>
                  <a:pt x="1013775" y="609599"/>
                </a:lnTo>
                <a:lnTo>
                  <a:pt x="989498" y="660399"/>
                </a:lnTo>
                <a:lnTo>
                  <a:pt x="959859" y="698499"/>
                </a:lnTo>
                <a:lnTo>
                  <a:pt x="925311" y="736599"/>
                </a:lnTo>
                <a:lnTo>
                  <a:pt x="886305" y="761999"/>
                </a:lnTo>
                <a:lnTo>
                  <a:pt x="1018055" y="761999"/>
                </a:lnTo>
                <a:lnTo>
                  <a:pt x="1047986" y="736599"/>
                </a:lnTo>
                <a:lnTo>
                  <a:pt x="1074197" y="698499"/>
                </a:lnTo>
                <a:lnTo>
                  <a:pt x="1096425" y="647699"/>
                </a:lnTo>
                <a:lnTo>
                  <a:pt x="1114408" y="609599"/>
                </a:lnTo>
                <a:lnTo>
                  <a:pt x="1252139" y="609599"/>
                </a:lnTo>
                <a:lnTo>
                  <a:pt x="1238603" y="596899"/>
                </a:lnTo>
                <a:lnTo>
                  <a:pt x="1208182" y="558799"/>
                </a:lnTo>
                <a:lnTo>
                  <a:pt x="1191272" y="546099"/>
                </a:lnTo>
                <a:close/>
              </a:path>
              <a:path w="1367790" h="1358900">
                <a:moveTo>
                  <a:pt x="956938" y="457199"/>
                </a:moveTo>
                <a:lnTo>
                  <a:pt x="861537" y="457199"/>
                </a:lnTo>
                <a:lnTo>
                  <a:pt x="768783" y="482599"/>
                </a:lnTo>
                <a:lnTo>
                  <a:pt x="725292" y="495299"/>
                </a:lnTo>
                <a:lnTo>
                  <a:pt x="684736" y="520699"/>
                </a:lnTo>
                <a:lnTo>
                  <a:pt x="1137089" y="520699"/>
                </a:lnTo>
                <a:lnTo>
                  <a:pt x="1140169" y="482599"/>
                </a:lnTo>
                <a:lnTo>
                  <a:pt x="1048930" y="482599"/>
                </a:lnTo>
                <a:lnTo>
                  <a:pt x="956938" y="457199"/>
                </a:lnTo>
                <a:close/>
              </a:path>
              <a:path w="1367790" h="1358900">
                <a:moveTo>
                  <a:pt x="505787" y="457199"/>
                </a:moveTo>
                <a:lnTo>
                  <a:pt x="386982" y="457199"/>
                </a:lnTo>
                <a:lnTo>
                  <a:pt x="320541" y="482599"/>
                </a:lnTo>
                <a:lnTo>
                  <a:pt x="599328" y="482599"/>
                </a:lnTo>
                <a:lnTo>
                  <a:pt x="553441" y="469899"/>
                </a:lnTo>
                <a:lnTo>
                  <a:pt x="505787" y="457199"/>
                </a:lnTo>
                <a:close/>
              </a:path>
              <a:path w="1367790" h="1358900">
                <a:moveTo>
                  <a:pt x="961826" y="101599"/>
                </a:moveTo>
                <a:lnTo>
                  <a:pt x="758699" y="101599"/>
                </a:lnTo>
                <a:lnTo>
                  <a:pt x="789701" y="114299"/>
                </a:lnTo>
                <a:lnTo>
                  <a:pt x="819977" y="114299"/>
                </a:lnTo>
                <a:lnTo>
                  <a:pt x="849310" y="126999"/>
                </a:lnTo>
                <a:lnTo>
                  <a:pt x="877484" y="152399"/>
                </a:lnTo>
                <a:lnTo>
                  <a:pt x="904282" y="165099"/>
                </a:lnTo>
                <a:lnTo>
                  <a:pt x="929487" y="190499"/>
                </a:lnTo>
                <a:lnTo>
                  <a:pt x="952883" y="203199"/>
                </a:lnTo>
                <a:lnTo>
                  <a:pt x="974253" y="228599"/>
                </a:lnTo>
                <a:lnTo>
                  <a:pt x="993381" y="253999"/>
                </a:lnTo>
                <a:lnTo>
                  <a:pt x="1010049" y="292099"/>
                </a:lnTo>
                <a:lnTo>
                  <a:pt x="1024043" y="317499"/>
                </a:lnTo>
                <a:lnTo>
                  <a:pt x="1035144" y="355599"/>
                </a:lnTo>
                <a:lnTo>
                  <a:pt x="1043137" y="393699"/>
                </a:lnTo>
                <a:lnTo>
                  <a:pt x="1047804" y="431799"/>
                </a:lnTo>
                <a:lnTo>
                  <a:pt x="1048930" y="482599"/>
                </a:lnTo>
                <a:lnTo>
                  <a:pt x="1140169" y="482599"/>
                </a:lnTo>
                <a:lnTo>
                  <a:pt x="1141195" y="469899"/>
                </a:lnTo>
                <a:lnTo>
                  <a:pt x="1140233" y="419099"/>
                </a:lnTo>
                <a:lnTo>
                  <a:pt x="1134450" y="380999"/>
                </a:lnTo>
                <a:lnTo>
                  <a:pt x="1124090" y="330199"/>
                </a:lnTo>
                <a:lnTo>
                  <a:pt x="1109399" y="292099"/>
                </a:lnTo>
                <a:lnTo>
                  <a:pt x="1090623" y="253999"/>
                </a:lnTo>
                <a:lnTo>
                  <a:pt x="1068008" y="215899"/>
                </a:lnTo>
                <a:lnTo>
                  <a:pt x="1041800" y="177799"/>
                </a:lnTo>
                <a:lnTo>
                  <a:pt x="1012243" y="139699"/>
                </a:lnTo>
                <a:lnTo>
                  <a:pt x="979584" y="114299"/>
                </a:lnTo>
                <a:lnTo>
                  <a:pt x="961826" y="101599"/>
                </a:lnTo>
                <a:close/>
              </a:path>
            </a:pathLst>
          </a:custGeom>
          <a:solidFill>
            <a:srgbClr val="93BEE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" name="object 19"/>
          <p:cNvGrpSpPr/>
          <p:nvPr/>
        </p:nvGrpSpPr>
        <p:grpSpPr>
          <a:xfrm>
            <a:off x="1178356" y="1175969"/>
            <a:ext cx="5875655" cy="1931670"/>
            <a:chOff x="1178356" y="1175969"/>
            <a:chExt cx="5875655" cy="1931670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8356" y="1175969"/>
              <a:ext cx="5875274" cy="100462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8356" y="2103119"/>
              <a:ext cx="3443732" cy="1004316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395327" y="1213103"/>
            <a:ext cx="5419344" cy="565403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12382627" y="1851405"/>
            <a:ext cx="4988560" cy="1499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34300"/>
              </a:lnSpc>
              <a:spcBef>
                <a:spcPts val="100"/>
              </a:spcBef>
            </a:pPr>
            <a:r>
              <a:rPr dirty="0" sz="1800" spc="-10">
                <a:solidFill>
                  <a:srgbClr val="222224"/>
                </a:solidFill>
                <a:latin typeface="Verdana"/>
                <a:cs typeface="Verdana"/>
              </a:rPr>
              <a:t>Necessary</a:t>
            </a:r>
            <a:r>
              <a:rPr dirty="0" sz="1800" spc="-5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22224"/>
                </a:solidFill>
                <a:latin typeface="Verdana"/>
                <a:cs typeface="Verdana"/>
              </a:rPr>
              <a:t>resources</a:t>
            </a:r>
            <a:r>
              <a:rPr dirty="0" sz="1800" spc="5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1800" spc="40">
                <a:solidFill>
                  <a:srgbClr val="222224"/>
                </a:solidFill>
                <a:latin typeface="Verdana"/>
                <a:cs typeface="Verdana"/>
              </a:rPr>
              <a:t>such</a:t>
            </a:r>
            <a:r>
              <a:rPr dirty="0" sz="1800" spc="45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1800" spc="-35">
                <a:solidFill>
                  <a:srgbClr val="222224"/>
                </a:solidFill>
                <a:latin typeface="Verdana"/>
                <a:cs typeface="Verdana"/>
              </a:rPr>
              <a:t>as </a:t>
            </a:r>
            <a:r>
              <a:rPr dirty="0" sz="1800" spc="-3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1800" spc="35">
                <a:solidFill>
                  <a:srgbClr val="222224"/>
                </a:solidFill>
                <a:latin typeface="Verdana"/>
                <a:cs typeface="Verdana"/>
              </a:rPr>
              <a:t>computational </a:t>
            </a:r>
            <a:r>
              <a:rPr dirty="0" sz="1800" spc="-10">
                <a:solidFill>
                  <a:srgbClr val="222224"/>
                </a:solidFill>
                <a:latin typeface="Verdana"/>
                <a:cs typeface="Verdana"/>
              </a:rPr>
              <a:t>power, </a:t>
            </a:r>
            <a:r>
              <a:rPr dirty="0" sz="1800" spc="15">
                <a:solidFill>
                  <a:srgbClr val="222224"/>
                </a:solidFill>
                <a:latin typeface="Verdana"/>
                <a:cs typeface="Verdana"/>
              </a:rPr>
              <a:t>data </a:t>
            </a:r>
            <a:r>
              <a:rPr dirty="0" sz="1800" spc="-30">
                <a:solidFill>
                  <a:srgbClr val="222224"/>
                </a:solidFill>
                <a:latin typeface="Verdana"/>
                <a:cs typeface="Verdana"/>
              </a:rPr>
              <a:t>storage,</a:t>
            </a:r>
            <a:r>
              <a:rPr dirty="0" sz="1800" spc="-25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1800" spc="55">
                <a:solidFill>
                  <a:srgbClr val="222224"/>
                </a:solidFill>
                <a:latin typeface="Verdana"/>
                <a:cs typeface="Verdana"/>
              </a:rPr>
              <a:t>and </a:t>
            </a:r>
            <a:r>
              <a:rPr dirty="0" sz="1800" spc="6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1800" spc="20">
                <a:solidFill>
                  <a:srgbClr val="222224"/>
                </a:solidFill>
                <a:latin typeface="Verdana"/>
                <a:cs typeface="Verdana"/>
              </a:rPr>
              <a:t>personnel</a:t>
            </a:r>
            <a:r>
              <a:rPr dirty="0" sz="1800" spc="25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1800" spc="50">
                <a:solidFill>
                  <a:srgbClr val="222224"/>
                </a:solidFill>
                <a:latin typeface="Verdana"/>
                <a:cs typeface="Verdana"/>
              </a:rPr>
              <a:t>with</a:t>
            </a:r>
            <a:r>
              <a:rPr dirty="0" sz="1800" spc="55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1800" spc="35">
                <a:solidFill>
                  <a:srgbClr val="222224"/>
                </a:solidFill>
                <a:latin typeface="Verdana"/>
                <a:cs typeface="Verdana"/>
              </a:rPr>
              <a:t>the</a:t>
            </a:r>
            <a:r>
              <a:rPr dirty="0" sz="1800" spc="4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1800" spc="-15">
                <a:solidFill>
                  <a:srgbClr val="222224"/>
                </a:solidFill>
                <a:latin typeface="Verdana"/>
                <a:cs typeface="Verdana"/>
              </a:rPr>
              <a:t>necessary</a:t>
            </a:r>
            <a:r>
              <a:rPr dirty="0" sz="1800" spc="-1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222224"/>
                </a:solidFill>
                <a:latin typeface="Verdana"/>
                <a:cs typeface="Verdana"/>
              </a:rPr>
              <a:t>skills</a:t>
            </a:r>
            <a:r>
              <a:rPr dirty="0" sz="1800" spc="-20">
                <a:solidFill>
                  <a:srgbClr val="222224"/>
                </a:solidFill>
                <a:latin typeface="Verdana"/>
                <a:cs typeface="Verdana"/>
              </a:rPr>
              <a:t> are </a:t>
            </a:r>
            <a:r>
              <a:rPr dirty="0" sz="1800" spc="-62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1800" spc="-35">
                <a:solidFill>
                  <a:srgbClr val="222224"/>
                </a:solidFill>
                <a:latin typeface="Verdana"/>
                <a:cs typeface="Verdana"/>
              </a:rPr>
              <a:t>available.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24" name="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395327" y="4062044"/>
            <a:ext cx="5034534" cy="565708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12382627" y="4696459"/>
            <a:ext cx="4987290" cy="11322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34400"/>
              </a:lnSpc>
              <a:spcBef>
                <a:spcPts val="100"/>
              </a:spcBef>
            </a:pPr>
            <a:r>
              <a:rPr dirty="0" sz="1800" spc="20">
                <a:solidFill>
                  <a:srgbClr val="222224"/>
                </a:solidFill>
                <a:latin typeface="Verdana"/>
                <a:cs typeface="Verdana"/>
              </a:rPr>
              <a:t>Benefits </a:t>
            </a:r>
            <a:r>
              <a:rPr dirty="0" sz="1800" spc="40">
                <a:solidFill>
                  <a:srgbClr val="222224"/>
                </a:solidFill>
                <a:latin typeface="Verdana"/>
                <a:cs typeface="Verdana"/>
              </a:rPr>
              <a:t>such </a:t>
            </a:r>
            <a:r>
              <a:rPr dirty="0" sz="1800" spc="-40">
                <a:solidFill>
                  <a:srgbClr val="222224"/>
                </a:solidFill>
                <a:latin typeface="Verdana"/>
                <a:cs typeface="Verdana"/>
              </a:rPr>
              <a:t>as </a:t>
            </a:r>
            <a:r>
              <a:rPr dirty="0" sz="1800" spc="25">
                <a:solidFill>
                  <a:srgbClr val="222224"/>
                </a:solidFill>
                <a:latin typeface="Verdana"/>
                <a:cs typeface="Verdana"/>
              </a:rPr>
              <a:t>preventing </a:t>
            </a:r>
            <a:r>
              <a:rPr dirty="0" sz="1800" spc="35">
                <a:solidFill>
                  <a:srgbClr val="222224"/>
                </a:solidFill>
                <a:latin typeface="Verdana"/>
                <a:cs typeface="Verdana"/>
              </a:rPr>
              <a:t>crop </a:t>
            </a:r>
            <a:r>
              <a:rPr dirty="0" sz="1800" spc="-25">
                <a:solidFill>
                  <a:srgbClr val="222224"/>
                </a:solidFill>
                <a:latin typeface="Verdana"/>
                <a:cs typeface="Verdana"/>
              </a:rPr>
              <a:t>loss </a:t>
            </a:r>
            <a:r>
              <a:rPr dirty="0" sz="1800" spc="55">
                <a:solidFill>
                  <a:srgbClr val="222224"/>
                </a:solidFill>
                <a:latin typeface="Verdana"/>
                <a:cs typeface="Verdana"/>
              </a:rPr>
              <a:t>and </a:t>
            </a:r>
            <a:r>
              <a:rPr dirty="0" sz="1800" spc="-62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1800" spc="20">
                <a:solidFill>
                  <a:srgbClr val="222224"/>
                </a:solidFill>
                <a:latin typeface="Verdana"/>
                <a:cs typeface="Verdana"/>
              </a:rPr>
              <a:t>increasing </a:t>
            </a:r>
            <a:r>
              <a:rPr dirty="0" sz="1800" spc="40">
                <a:solidFill>
                  <a:srgbClr val="222224"/>
                </a:solidFill>
                <a:latin typeface="Verdana"/>
                <a:cs typeface="Verdana"/>
              </a:rPr>
              <a:t>crop </a:t>
            </a:r>
            <a:r>
              <a:rPr dirty="0" sz="1800" spc="-10">
                <a:solidFill>
                  <a:srgbClr val="222224"/>
                </a:solidFill>
                <a:latin typeface="Verdana"/>
                <a:cs typeface="Verdana"/>
              </a:rPr>
              <a:t>yields </a:t>
            </a:r>
            <a:r>
              <a:rPr dirty="0" sz="1800" spc="55">
                <a:solidFill>
                  <a:srgbClr val="222224"/>
                </a:solidFill>
                <a:latin typeface="Verdana"/>
                <a:cs typeface="Verdana"/>
              </a:rPr>
              <a:t>outweigh </a:t>
            </a:r>
            <a:r>
              <a:rPr dirty="0" sz="1800" spc="35">
                <a:solidFill>
                  <a:srgbClr val="222224"/>
                </a:solidFill>
                <a:latin typeface="Verdana"/>
                <a:cs typeface="Verdana"/>
              </a:rPr>
              <a:t>the </a:t>
            </a:r>
            <a:r>
              <a:rPr dirty="0" sz="1800">
                <a:solidFill>
                  <a:srgbClr val="222224"/>
                </a:solidFill>
                <a:latin typeface="Verdana"/>
                <a:cs typeface="Verdana"/>
              </a:rPr>
              <a:t>costs </a:t>
            </a:r>
            <a:r>
              <a:rPr dirty="0" sz="1800" spc="5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1800" spc="-5">
                <a:solidFill>
                  <a:srgbClr val="222224"/>
                </a:solidFill>
                <a:latin typeface="Verdana"/>
                <a:cs typeface="Verdana"/>
              </a:rPr>
              <a:t>incurred.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26" name="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970020" y="4062044"/>
            <a:ext cx="3948937" cy="565708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3957320" y="4696459"/>
            <a:ext cx="4986655" cy="11322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34400"/>
              </a:lnSpc>
              <a:spcBef>
                <a:spcPts val="100"/>
              </a:spcBef>
            </a:pPr>
            <a:r>
              <a:rPr dirty="0" sz="1800" spc="15">
                <a:solidFill>
                  <a:srgbClr val="222224"/>
                </a:solidFill>
                <a:latin typeface="Verdana"/>
                <a:cs typeface="Verdana"/>
              </a:rPr>
              <a:t>Data</a:t>
            </a:r>
            <a:r>
              <a:rPr dirty="0" sz="1800" spc="2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1800" spc="40">
                <a:solidFill>
                  <a:srgbClr val="222224"/>
                </a:solidFill>
                <a:latin typeface="Verdana"/>
                <a:cs typeface="Verdana"/>
              </a:rPr>
              <a:t>can</a:t>
            </a:r>
            <a:r>
              <a:rPr dirty="0" sz="1800" spc="45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1800" spc="55">
                <a:solidFill>
                  <a:srgbClr val="222224"/>
                </a:solidFill>
                <a:latin typeface="Verdana"/>
                <a:cs typeface="Verdana"/>
              </a:rPr>
              <a:t>be</a:t>
            </a:r>
            <a:r>
              <a:rPr dirty="0" sz="1800" spc="6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1800" spc="15">
                <a:solidFill>
                  <a:srgbClr val="222224"/>
                </a:solidFill>
                <a:latin typeface="Verdana"/>
                <a:cs typeface="Verdana"/>
              </a:rPr>
              <a:t>accessed</a:t>
            </a:r>
            <a:r>
              <a:rPr dirty="0" sz="1800" spc="2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1800" spc="30">
                <a:solidFill>
                  <a:srgbClr val="222224"/>
                </a:solidFill>
                <a:latin typeface="Verdana"/>
                <a:cs typeface="Verdana"/>
              </a:rPr>
              <a:t>from</a:t>
            </a:r>
            <a:r>
              <a:rPr dirty="0" sz="1800" spc="35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22224"/>
                </a:solidFill>
                <a:latin typeface="Verdana"/>
                <a:cs typeface="Verdana"/>
              </a:rPr>
              <a:t>available </a:t>
            </a:r>
            <a:r>
              <a:rPr dirty="0" sz="1800" spc="-5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22224"/>
                </a:solidFill>
                <a:latin typeface="Verdana"/>
                <a:cs typeface="Verdana"/>
              </a:rPr>
              <a:t>sources</a:t>
            </a:r>
            <a:r>
              <a:rPr dirty="0" sz="1800" spc="-4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1800" spc="40">
                <a:solidFill>
                  <a:srgbClr val="222224"/>
                </a:solidFill>
                <a:latin typeface="Verdana"/>
                <a:cs typeface="Verdana"/>
              </a:rPr>
              <a:t>such</a:t>
            </a:r>
            <a:r>
              <a:rPr dirty="0" sz="1800" spc="-3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1800" spc="-40">
                <a:solidFill>
                  <a:srgbClr val="222224"/>
                </a:solidFill>
                <a:latin typeface="Verdana"/>
                <a:cs typeface="Verdana"/>
              </a:rPr>
              <a:t>as</a:t>
            </a:r>
            <a:r>
              <a:rPr dirty="0" sz="1800" spc="-45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1800" spc="20">
                <a:solidFill>
                  <a:srgbClr val="222224"/>
                </a:solidFill>
                <a:latin typeface="Verdana"/>
                <a:cs typeface="Verdana"/>
              </a:rPr>
              <a:t>weather</a:t>
            </a:r>
            <a:r>
              <a:rPr dirty="0" sz="1800" spc="-25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1800" spc="-30">
                <a:solidFill>
                  <a:srgbClr val="222224"/>
                </a:solidFill>
                <a:latin typeface="Verdana"/>
                <a:cs typeface="Verdana"/>
              </a:rPr>
              <a:t>stations,</a:t>
            </a:r>
            <a:r>
              <a:rPr dirty="0" sz="1800" spc="-4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1800" spc="-15">
                <a:solidFill>
                  <a:srgbClr val="222224"/>
                </a:solidFill>
                <a:latin typeface="Verdana"/>
                <a:cs typeface="Verdana"/>
              </a:rPr>
              <a:t>satellites </a:t>
            </a:r>
            <a:r>
              <a:rPr dirty="0" sz="1800" spc="-62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1800" spc="-45">
                <a:solidFill>
                  <a:srgbClr val="222224"/>
                </a:solidFill>
                <a:latin typeface="Verdana"/>
                <a:cs typeface="Verdana"/>
              </a:rPr>
              <a:t>etc.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28" name="object 2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442825" y="6907021"/>
            <a:ext cx="2699511" cy="565403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12382627" y="7541514"/>
            <a:ext cx="4986020" cy="11322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34400"/>
              </a:lnSpc>
              <a:spcBef>
                <a:spcPts val="100"/>
              </a:spcBef>
            </a:pPr>
            <a:r>
              <a:rPr dirty="0" sz="1800" spc="20">
                <a:solidFill>
                  <a:srgbClr val="222224"/>
                </a:solidFill>
                <a:latin typeface="Verdana"/>
                <a:cs typeface="Verdana"/>
              </a:rPr>
              <a:t>Project </a:t>
            </a:r>
            <a:r>
              <a:rPr dirty="0" sz="1800" spc="-40">
                <a:solidFill>
                  <a:srgbClr val="222224"/>
                </a:solidFill>
                <a:latin typeface="Verdana"/>
                <a:cs typeface="Verdana"/>
              </a:rPr>
              <a:t>is </a:t>
            </a:r>
            <a:r>
              <a:rPr dirty="0" sz="1800" spc="-5">
                <a:solidFill>
                  <a:srgbClr val="222224"/>
                </a:solidFill>
                <a:latin typeface="Verdana"/>
                <a:cs typeface="Verdana"/>
              </a:rPr>
              <a:t>relevant </a:t>
            </a:r>
            <a:r>
              <a:rPr dirty="0" sz="1800" spc="20">
                <a:solidFill>
                  <a:srgbClr val="222224"/>
                </a:solidFill>
                <a:latin typeface="Verdana"/>
                <a:cs typeface="Verdana"/>
              </a:rPr>
              <a:t>to current </a:t>
            </a:r>
            <a:r>
              <a:rPr dirty="0" sz="1800" spc="15">
                <a:solidFill>
                  <a:srgbClr val="222224"/>
                </a:solidFill>
                <a:latin typeface="Verdana"/>
                <a:cs typeface="Verdana"/>
              </a:rPr>
              <a:t>agricultural </a:t>
            </a:r>
            <a:r>
              <a:rPr dirty="0" sz="1800" spc="2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1800" spc="5">
                <a:solidFill>
                  <a:srgbClr val="222224"/>
                </a:solidFill>
                <a:latin typeface="Verdana"/>
                <a:cs typeface="Verdana"/>
              </a:rPr>
              <a:t>scenario </a:t>
            </a:r>
            <a:r>
              <a:rPr dirty="0" sz="1800" spc="55">
                <a:solidFill>
                  <a:srgbClr val="222224"/>
                </a:solidFill>
                <a:latin typeface="Verdana"/>
                <a:cs typeface="Verdana"/>
              </a:rPr>
              <a:t>and </a:t>
            </a:r>
            <a:r>
              <a:rPr dirty="0" sz="1800">
                <a:solidFill>
                  <a:srgbClr val="222224"/>
                </a:solidFill>
                <a:latin typeface="Verdana"/>
                <a:cs typeface="Verdana"/>
              </a:rPr>
              <a:t>has </a:t>
            </a:r>
            <a:r>
              <a:rPr dirty="0" sz="1800" spc="-5">
                <a:solidFill>
                  <a:srgbClr val="222224"/>
                </a:solidFill>
                <a:latin typeface="Verdana"/>
                <a:cs typeface="Verdana"/>
              </a:rPr>
              <a:t>positive </a:t>
            </a:r>
            <a:r>
              <a:rPr dirty="0" sz="1800" spc="50">
                <a:solidFill>
                  <a:srgbClr val="222224"/>
                </a:solidFill>
                <a:latin typeface="Verdana"/>
                <a:cs typeface="Verdana"/>
              </a:rPr>
              <a:t>impact </a:t>
            </a:r>
            <a:r>
              <a:rPr dirty="0" sz="1800" spc="55">
                <a:solidFill>
                  <a:srgbClr val="222224"/>
                </a:solidFill>
                <a:latin typeface="Verdana"/>
                <a:cs typeface="Verdana"/>
              </a:rPr>
              <a:t>on </a:t>
            </a:r>
            <a:r>
              <a:rPr dirty="0" sz="1800" spc="30">
                <a:solidFill>
                  <a:srgbClr val="222224"/>
                </a:solidFill>
                <a:latin typeface="Verdana"/>
                <a:cs typeface="Verdana"/>
              </a:rPr>
              <a:t>the </a:t>
            </a:r>
            <a:r>
              <a:rPr dirty="0" sz="1800" spc="35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222224"/>
                </a:solidFill>
                <a:latin typeface="Verdana"/>
                <a:cs typeface="Verdana"/>
              </a:rPr>
              <a:t>industry.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30" name="object 3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970020" y="6907021"/>
            <a:ext cx="5129022" cy="565403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3957320" y="7541514"/>
            <a:ext cx="4986020" cy="11322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34400"/>
              </a:lnSpc>
              <a:spcBef>
                <a:spcPts val="100"/>
              </a:spcBef>
            </a:pPr>
            <a:r>
              <a:rPr dirty="0" sz="1800" spc="60">
                <a:solidFill>
                  <a:srgbClr val="222224"/>
                </a:solidFill>
                <a:latin typeface="Verdana"/>
                <a:cs typeface="Verdana"/>
              </a:rPr>
              <a:t>Machine</a:t>
            </a:r>
            <a:r>
              <a:rPr dirty="0" sz="1800" spc="65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1800" spc="20">
                <a:solidFill>
                  <a:srgbClr val="222224"/>
                </a:solidFill>
                <a:latin typeface="Verdana"/>
                <a:cs typeface="Verdana"/>
              </a:rPr>
              <a:t>learning</a:t>
            </a:r>
            <a:r>
              <a:rPr dirty="0" sz="1800" spc="25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1800" spc="35">
                <a:solidFill>
                  <a:srgbClr val="222224"/>
                </a:solidFill>
                <a:latin typeface="Verdana"/>
                <a:cs typeface="Verdana"/>
              </a:rPr>
              <a:t>techniques</a:t>
            </a:r>
            <a:r>
              <a:rPr dirty="0" sz="1800" spc="40">
                <a:solidFill>
                  <a:srgbClr val="222224"/>
                </a:solidFill>
                <a:latin typeface="Verdana"/>
                <a:cs typeface="Verdana"/>
              </a:rPr>
              <a:t> can </a:t>
            </a:r>
            <a:r>
              <a:rPr dirty="0" sz="1800" spc="-62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1800" spc="-15">
                <a:solidFill>
                  <a:srgbClr val="222224"/>
                </a:solidFill>
                <a:latin typeface="Verdana"/>
                <a:cs typeface="Verdana"/>
              </a:rPr>
              <a:t>effectively </a:t>
            </a:r>
            <a:r>
              <a:rPr dirty="0" sz="1800" spc="35">
                <a:solidFill>
                  <a:srgbClr val="222224"/>
                </a:solidFill>
                <a:latin typeface="Verdana"/>
                <a:cs typeface="Verdana"/>
              </a:rPr>
              <a:t>predict </a:t>
            </a:r>
            <a:r>
              <a:rPr dirty="0" sz="1800" spc="30">
                <a:solidFill>
                  <a:srgbClr val="222224"/>
                </a:solidFill>
                <a:latin typeface="Verdana"/>
                <a:cs typeface="Verdana"/>
              </a:rPr>
              <a:t>plant </a:t>
            </a:r>
            <a:r>
              <a:rPr dirty="0" sz="1800" spc="-15">
                <a:solidFill>
                  <a:srgbClr val="222224"/>
                </a:solidFill>
                <a:latin typeface="Verdana"/>
                <a:cs typeface="Verdana"/>
              </a:rPr>
              <a:t>diseases </a:t>
            </a:r>
            <a:r>
              <a:rPr dirty="0" sz="1800" spc="25">
                <a:solidFill>
                  <a:srgbClr val="222224"/>
                </a:solidFill>
                <a:latin typeface="Verdana"/>
                <a:cs typeface="Verdana"/>
              </a:rPr>
              <a:t>based </a:t>
            </a:r>
            <a:r>
              <a:rPr dirty="0" sz="1800" spc="50">
                <a:solidFill>
                  <a:srgbClr val="222224"/>
                </a:solidFill>
                <a:latin typeface="Verdana"/>
                <a:cs typeface="Verdana"/>
              </a:rPr>
              <a:t>on </a:t>
            </a:r>
            <a:r>
              <a:rPr dirty="0" sz="1800" spc="-62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1800" spc="70">
                <a:solidFill>
                  <a:srgbClr val="222224"/>
                </a:solidFill>
                <a:latin typeface="Verdana"/>
                <a:cs typeface="Verdana"/>
              </a:rPr>
              <a:t>w</a:t>
            </a:r>
            <a:r>
              <a:rPr dirty="0" sz="1800" spc="55">
                <a:solidFill>
                  <a:srgbClr val="222224"/>
                </a:solidFill>
                <a:latin typeface="Verdana"/>
                <a:cs typeface="Verdana"/>
              </a:rPr>
              <a:t>e</a:t>
            </a:r>
            <a:r>
              <a:rPr dirty="0" sz="1800" spc="-20">
                <a:solidFill>
                  <a:srgbClr val="222224"/>
                </a:solidFill>
                <a:latin typeface="Verdana"/>
                <a:cs typeface="Verdana"/>
              </a:rPr>
              <a:t>a</a:t>
            </a:r>
            <a:r>
              <a:rPr dirty="0" sz="1800" spc="35">
                <a:solidFill>
                  <a:srgbClr val="222224"/>
                </a:solidFill>
                <a:latin typeface="Verdana"/>
                <a:cs typeface="Verdana"/>
              </a:rPr>
              <a:t>t</a:t>
            </a:r>
            <a:r>
              <a:rPr dirty="0" sz="1800" spc="65">
                <a:solidFill>
                  <a:srgbClr val="222224"/>
                </a:solidFill>
                <a:latin typeface="Verdana"/>
                <a:cs typeface="Verdana"/>
              </a:rPr>
              <a:t>h</a:t>
            </a:r>
            <a:r>
              <a:rPr dirty="0" sz="1800" spc="-20">
                <a:solidFill>
                  <a:srgbClr val="222224"/>
                </a:solidFill>
                <a:latin typeface="Verdana"/>
                <a:cs typeface="Verdana"/>
              </a:rPr>
              <a:t>er</a:t>
            </a:r>
            <a:r>
              <a:rPr dirty="0" sz="1800" spc="-170">
                <a:solidFill>
                  <a:srgbClr val="222224"/>
                </a:solidFill>
                <a:latin typeface="Verdana"/>
                <a:cs typeface="Verdana"/>
              </a:rPr>
              <a:t> </a:t>
            </a:r>
            <a:r>
              <a:rPr dirty="0" sz="1800" spc="40">
                <a:solidFill>
                  <a:srgbClr val="222224"/>
                </a:solidFill>
                <a:latin typeface="Verdana"/>
                <a:cs typeface="Verdana"/>
              </a:rPr>
              <a:t>d</a:t>
            </a:r>
            <a:r>
              <a:rPr dirty="0" sz="1800" spc="40">
                <a:solidFill>
                  <a:srgbClr val="222224"/>
                </a:solidFill>
                <a:latin typeface="Verdana"/>
                <a:cs typeface="Verdana"/>
              </a:rPr>
              <a:t>a</a:t>
            </a:r>
            <a:r>
              <a:rPr dirty="0" sz="1800">
                <a:solidFill>
                  <a:srgbClr val="222224"/>
                </a:solidFill>
                <a:latin typeface="Verdana"/>
                <a:cs typeface="Verdana"/>
              </a:rPr>
              <a:t>t</a:t>
            </a:r>
            <a:r>
              <a:rPr dirty="0" sz="1800" spc="5">
                <a:solidFill>
                  <a:srgbClr val="222224"/>
                </a:solidFill>
                <a:latin typeface="Verdana"/>
                <a:cs typeface="Verdana"/>
              </a:rPr>
              <a:t>a</a:t>
            </a:r>
            <a:r>
              <a:rPr dirty="0" sz="1800" spc="-275">
                <a:solidFill>
                  <a:srgbClr val="222224"/>
                </a:solidFill>
                <a:latin typeface="Verdana"/>
                <a:cs typeface="Verdana"/>
              </a:rPr>
              <a:t>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63779" y="9649850"/>
            <a:ext cx="494665" cy="45847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800" spc="55" b="1">
                <a:solidFill>
                  <a:srgbClr val="717070"/>
                </a:solidFill>
                <a:latin typeface="Tahoma"/>
                <a:cs typeface="Tahoma"/>
              </a:rPr>
              <a:t>07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Soham Dixit</dc:creator>
  <dc:title>EDI SEM 3 MID SEM REVIEW</dc:title>
  <dcterms:created xsi:type="dcterms:W3CDTF">2023-10-05T18:09:38Z</dcterms:created>
  <dcterms:modified xsi:type="dcterms:W3CDTF">2023-10-05T18:09:38Z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2023-02-23T00:00:00Z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2023-10-05T00:00:00Z</vt:filetime>
  </property>
</Properties>
</file>